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-96" y="-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47070E8-03C7-4EE9-AF8F-368372E5D9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ACE091E0-F3B9-4BF8-96A7-968053AEBF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75DE6C1-549C-4E9E-B7B0-B254D1360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84BC-CA57-4918-BA46-387ADE1513BB}" type="datetimeFigureOut">
              <a:rPr lang="es-ES" smtClean="0"/>
              <a:t>30/09/2020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EA1FE5C-93A7-4950-92A3-A4C3CA284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1C2950A-A9EE-40D2-BB5B-28D79B88E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4C61-3139-420F-BAE3-481358C8369B}" type="slidenum">
              <a:rPr lang="es-ES" smtClean="0"/>
              <a:t>‹#›</a:t>
            </a:fld>
            <a:endParaRPr lang="es-ES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0F419C02-83DC-46AD-B919-171E7602B9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789095"/>
            <a:ext cx="12192000" cy="106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766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23DBCE4-DE3C-443C-B94C-6F72E6004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1C110195-E574-4983-9E55-9148D0F333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8AB8D2E-4C7C-4671-B937-6C78B51E9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84BC-CA57-4918-BA46-387ADE1513BB}" type="datetimeFigureOut">
              <a:rPr lang="es-ES" smtClean="0"/>
              <a:t>30/09/2020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D88D66B-F023-4D2A-B4EE-BB9C2A4A3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7E83F45-7AB8-4761-B4FE-AC6DA431D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4C61-3139-420F-BAE3-481358C836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8837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33A69BB2-7A5A-4786-846B-5E2878E7C0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96E13F2A-93FC-4077-97AE-4495E22459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183BC43-7CC3-4ADF-A13C-2E050C0DC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84BC-CA57-4918-BA46-387ADE1513BB}" type="datetimeFigureOut">
              <a:rPr lang="es-ES" smtClean="0"/>
              <a:t>30/09/2020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B626665-322D-44E6-A0C9-E7BCC6C21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C6AF334-E453-49F1-BB48-DD4E36420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4C61-3139-420F-BAE3-481358C836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6482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BE94CD1-4EAB-4761-AB0B-4925589BE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DC405F4-D364-479E-8F03-D78C24A24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343AA36-1714-4CAE-B1AA-75F59B52C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84BC-CA57-4918-BA46-387ADE1513BB}" type="datetimeFigureOut">
              <a:rPr lang="es-ES" smtClean="0"/>
              <a:t>30/09/2020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5BE72DFA-BD30-4455-91D3-1B3D81F8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36342F18-3689-4F51-8436-E4C4F4BA8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4C61-3139-420F-BAE3-481358C8369B}" type="slidenum">
              <a:rPr lang="es-ES" smtClean="0"/>
              <a:t>‹#›</a:t>
            </a:fld>
            <a:endParaRPr lang="es-ES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E112572B-190A-4C0F-A783-B0D7C348B4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789095"/>
            <a:ext cx="12192000" cy="106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04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BE09A6D-3A2C-4A88-A603-6FB1D29F1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843332D6-8F25-4B09-BCCC-6C2C1D0FA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804A7D2-8D8B-4A83-AC93-502923CA2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84BC-CA57-4918-BA46-387ADE1513BB}" type="datetimeFigureOut">
              <a:rPr lang="es-ES" smtClean="0"/>
              <a:t>30/09/2020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18B3742-8F81-4D6F-8A36-2B1DB201E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08FD2AF-D2F0-4FC9-B087-B4752FFA9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4C61-3139-420F-BAE3-481358C836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8680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72C1C2F-0431-4B4A-B505-10A9AA3CB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48E0E6EC-AE8E-4031-8DC7-764E6168BA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6659D6EA-9187-44D3-BFDD-3FF6107F3A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943663E7-0C7B-4DED-9C6B-A24205111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84BC-CA57-4918-BA46-387ADE1513BB}" type="datetimeFigureOut">
              <a:rPr lang="es-ES" smtClean="0"/>
              <a:t>30/09/2020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C981318B-2F44-4758-AA09-DFE3A95EA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868EC6DD-C54C-4587-B74E-7FB5EC06E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4C61-3139-420F-BAE3-481358C836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3033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3A7459E-EFBB-4A61-95F2-4DFD138F8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1C649DBB-0F75-4051-AFB9-D44D3E0477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3BD34310-A0AE-4536-974B-1BD50D9620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642BF9C7-1CE2-464F-939A-2E754958F4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321917CD-B96D-4D75-B0B5-4131C27C12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5764B1BF-66AD-4C14-A926-16FFA06D4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84BC-CA57-4918-BA46-387ADE1513BB}" type="datetimeFigureOut">
              <a:rPr lang="es-ES" smtClean="0"/>
              <a:t>30/09/2020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4799E704-8379-4E1F-BB09-3D66C8EB3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61276C36-C6C3-43EC-B67D-E6B627171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4C61-3139-420F-BAE3-481358C836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6417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F75CE75-1E1C-464D-8672-8FA59D23C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503529F9-D920-4CCF-AD2F-F2DAE0DF1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84BC-CA57-4918-BA46-387ADE1513BB}" type="datetimeFigureOut">
              <a:rPr lang="es-ES" smtClean="0"/>
              <a:t>30/09/2020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B8DBEC2C-1886-4E91-973A-DF9B1FD5C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17B16921-E9C0-4951-9EBB-4D9BF5FC9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4C61-3139-420F-BAE3-481358C836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1274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2CE52502-6B0A-426B-88E2-7B76ABD13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84BC-CA57-4918-BA46-387ADE1513BB}" type="datetimeFigureOut">
              <a:rPr lang="es-ES" smtClean="0"/>
              <a:t>30/09/2020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FC991D7A-FADC-4534-835B-30B0AC6EF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10496D28-D92C-4DEC-8FE4-61412D98A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4C61-3139-420F-BAE3-481358C836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5311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EFC3133-BB7A-4B22-AAED-34714751A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F6CCD14-5C4F-4135-8A01-31E490BF1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4136B53B-D474-47FC-BD88-AF1D0EBDB9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81A880E-3904-4A95-81DA-D74C6A7A3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84BC-CA57-4918-BA46-387ADE1513BB}" type="datetimeFigureOut">
              <a:rPr lang="es-ES" smtClean="0"/>
              <a:t>30/09/2020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7CFAE1C6-9758-40D7-9F83-4E442190E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FA341DEA-1884-44E1-89C7-41B7EAB44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4C61-3139-420F-BAE3-481358C836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8450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C0BCF59-7D0A-4C63-9823-257BD32AF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ADDE287D-35B1-4FFA-8611-A16D5B7D13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E6E350E8-3731-45AA-9E5B-E296C1AE7D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72386B67-8034-49E7-B076-7443F559C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84BC-CA57-4918-BA46-387ADE1513BB}" type="datetimeFigureOut">
              <a:rPr lang="es-ES" smtClean="0"/>
              <a:t>30/09/2020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A62C9CFF-9036-4A32-A593-5FF5D138B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6D1EF2E7-B7E5-4380-8FA2-A80822735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4C61-3139-420F-BAE3-481358C836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751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C280DABB-1CDA-450D-953B-07B43E68B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42AB022B-ABD4-495F-8AB1-EE3031B2DE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BF248D1-28D5-4FD5-9932-A4D42AA91D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284BC-CA57-4918-BA46-387ADE1513BB}" type="datetimeFigureOut">
              <a:rPr lang="es-ES" smtClean="0"/>
              <a:t>30/09/2020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82FAA0C-BE04-4BA2-9A55-19F13CCBAC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E6DC39E-7347-4216-B5BA-4FB00DF227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74C61-3139-420F-BAE3-481358C836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2315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hyperlink" Target="https://www.youtube.com/watch?v=1mMrdk1RM4s" TargetMode="External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DF2809B-CB28-4183-8B79-4E64123715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34570"/>
          </a:xfrm>
        </p:spPr>
        <p:txBody>
          <a:bodyPr/>
          <a:lstStyle/>
          <a:p>
            <a:r>
              <a:rPr lang="es-ES" dirty="0"/>
              <a:t>INDUSTRIA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CF6EED24-4DC5-49E6-A98A-29470826C5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8533" y="3208867"/>
            <a:ext cx="9279467" cy="2048933"/>
          </a:xfrm>
        </p:spPr>
        <p:txBody>
          <a:bodyPr>
            <a:normAutofit lnSpcReduction="10000"/>
          </a:bodyPr>
          <a:lstStyle/>
          <a:p>
            <a:r>
              <a:rPr lang="es-ES" sz="1800" dirty="0"/>
              <a:t>Acceso remoto a variador solar</a:t>
            </a:r>
          </a:p>
          <a:p>
            <a:r>
              <a:rPr lang="es-ES" sz="1800" dirty="0"/>
              <a:t>Versión 21-9-2020</a:t>
            </a:r>
          </a:p>
          <a:p>
            <a:endParaRPr lang="es-ES" sz="1800" dirty="0"/>
          </a:p>
          <a:p>
            <a:r>
              <a:rPr lang="es-ES" sz="1800" dirty="0"/>
              <a:t>Arranque-paro de bomba</a:t>
            </a:r>
          </a:p>
          <a:p>
            <a:r>
              <a:rPr lang="es-ES" sz="1800" dirty="0"/>
              <a:t>Monitorización de la velocidad de la bomba</a:t>
            </a:r>
          </a:p>
          <a:p>
            <a:r>
              <a:rPr lang="es-ES" sz="1800" dirty="0"/>
              <a:t>Monitorización de alarmas del variador </a:t>
            </a:r>
          </a:p>
        </p:txBody>
      </p:sp>
    </p:spTree>
    <p:extLst>
      <p:ext uri="{BB962C8B-B14F-4D97-AF65-F5344CB8AC3E}">
        <p14:creationId xmlns:p14="http://schemas.microsoft.com/office/powerpoint/2010/main" val="1604078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DD0675E9-ADBE-4914-9122-17942C7BBDE6}"/>
              </a:ext>
            </a:extLst>
          </p:cNvPr>
          <p:cNvSpPr txBox="1"/>
          <p:nvPr/>
        </p:nvSpPr>
        <p:spPr>
          <a:xfrm>
            <a:off x="728133" y="474133"/>
            <a:ext cx="2298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Control por radio </a:t>
            </a:r>
            <a:r>
              <a:rPr lang="es-ES" dirty="0" err="1"/>
              <a:t>LoRa</a:t>
            </a:r>
            <a:endParaRPr lang="es-ES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8883A9D0-31D3-4141-AD13-EC205446DC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732" y="3793959"/>
            <a:ext cx="3827306" cy="2163848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xmlns="" id="{4F063E68-A068-4B67-93BA-26C3087126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7967" y="385497"/>
            <a:ext cx="513794" cy="977636"/>
          </a:xfrm>
          <a:prstGeom prst="rect">
            <a:avLst/>
          </a:prstGeom>
        </p:spPr>
      </p:pic>
      <p:sp>
        <p:nvSpPr>
          <p:cNvPr id="15" name="Rectángulo 14">
            <a:extLst>
              <a:ext uri="{FF2B5EF4-FFF2-40B4-BE49-F238E27FC236}">
                <a16:creationId xmlns:a16="http://schemas.microsoft.com/office/drawing/2014/main" xmlns="" id="{22C84CDB-B084-4BA7-829B-8A1C849F9D49}"/>
              </a:ext>
            </a:extLst>
          </p:cNvPr>
          <p:cNvSpPr/>
          <p:nvPr/>
        </p:nvSpPr>
        <p:spPr>
          <a:xfrm>
            <a:off x="4478867" y="3698384"/>
            <a:ext cx="715195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hlinkClick r:id="rId4"/>
              </a:rPr>
              <a:t>https://www.youtube.com/watch?v=TAFZ5eaf-MY&amp;t=6s&amp;ab_channel=XavierFlorensaBerenguer</a:t>
            </a:r>
          </a:p>
          <a:p>
            <a:r>
              <a:rPr lang="es-ES" dirty="0">
                <a:hlinkClick r:id="rId4"/>
              </a:rPr>
              <a:t>https://www.youtube.com/watch?v=1mMrdk1RM4s</a:t>
            </a:r>
            <a:endParaRPr lang="es-ES" dirty="0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xmlns="" id="{47892A0F-2925-4056-B0BF-194DB5E3C27C}"/>
              </a:ext>
            </a:extLst>
          </p:cNvPr>
          <p:cNvSpPr txBox="1"/>
          <p:nvPr/>
        </p:nvSpPr>
        <p:spPr>
          <a:xfrm>
            <a:off x="5093853" y="4872664"/>
            <a:ext cx="606213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Elementos a ofertar</a:t>
            </a:r>
          </a:p>
          <a:p>
            <a:r>
              <a:rPr lang="es-ES" sz="1200" dirty="0"/>
              <a:t>Kit Bombeo solar</a:t>
            </a:r>
          </a:p>
          <a:p>
            <a:r>
              <a:rPr lang="en-US" sz="1200" dirty="0" err="1"/>
              <a:t>Dragino</a:t>
            </a:r>
            <a:r>
              <a:rPr lang="en-US" sz="1200" dirty="0"/>
              <a:t> RS485-LN -- RS485 to </a:t>
            </a:r>
            <a:r>
              <a:rPr lang="en-US" sz="1200" dirty="0" err="1"/>
              <a:t>LoRaWAN</a:t>
            </a:r>
            <a:r>
              <a:rPr lang="en-US" sz="1200" dirty="0"/>
              <a:t> Converter</a:t>
            </a:r>
          </a:p>
          <a:p>
            <a:r>
              <a:rPr lang="es-ES" sz="1200" dirty="0"/>
              <a:t>Edge Box TEL HMIBSCEA53D1L01</a:t>
            </a:r>
          </a:p>
          <a:p>
            <a:r>
              <a:rPr lang="es-ES" sz="1200" dirty="0" err="1"/>
              <a:t>Dragino</a:t>
            </a:r>
            <a:r>
              <a:rPr lang="es-ES" sz="1200" dirty="0"/>
              <a:t> Gateway DLOS8</a:t>
            </a:r>
          </a:p>
          <a:p>
            <a:r>
              <a:rPr lang="es-ES" sz="1200" dirty="0"/>
              <a:t>Configuración-puesta en marcha</a:t>
            </a:r>
          </a:p>
          <a:p>
            <a:endParaRPr lang="es-ES" sz="1200" dirty="0"/>
          </a:p>
          <a:p>
            <a:endParaRPr lang="es-ES" sz="1200" dirty="0"/>
          </a:p>
          <a:p>
            <a:endParaRPr lang="es-ES" dirty="0"/>
          </a:p>
          <a:p>
            <a:endParaRPr lang="es-ES" dirty="0"/>
          </a:p>
        </p:txBody>
      </p:sp>
      <p:pic>
        <p:nvPicPr>
          <p:cNvPr id="20" name="Imagen 19">
            <a:extLst>
              <a:ext uri="{FF2B5EF4-FFF2-40B4-BE49-F238E27FC236}">
                <a16:creationId xmlns:a16="http://schemas.microsoft.com/office/drawing/2014/main" xmlns="" id="{C3C892AF-6066-458F-8F32-F783E18C75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45759" y="385497"/>
            <a:ext cx="1220455" cy="1502570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xmlns="" id="{EBE8353F-5EEF-4400-A175-4FD2BBCA472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66797" y="1895704"/>
            <a:ext cx="985838" cy="1734483"/>
          </a:xfrm>
          <a:prstGeom prst="rect">
            <a:avLst/>
          </a:prstGeom>
        </p:spPr>
      </p:pic>
      <p:sp>
        <p:nvSpPr>
          <p:cNvPr id="22" name="CuadroTexto 21">
            <a:extLst>
              <a:ext uri="{FF2B5EF4-FFF2-40B4-BE49-F238E27FC236}">
                <a16:creationId xmlns:a16="http://schemas.microsoft.com/office/drawing/2014/main" xmlns="" id="{F0A54239-5E41-4DBA-A5EB-C01AF8EF32DF}"/>
              </a:ext>
            </a:extLst>
          </p:cNvPr>
          <p:cNvSpPr txBox="1"/>
          <p:nvPr/>
        </p:nvSpPr>
        <p:spPr>
          <a:xfrm>
            <a:off x="7429840" y="1496097"/>
            <a:ext cx="22061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</a:lstStyle>
          <a:p>
            <a:r>
              <a:rPr lang="es-ES" sz="1200" dirty="0" err="1"/>
              <a:t>Dragino</a:t>
            </a:r>
            <a:r>
              <a:rPr lang="es-ES" sz="1200" dirty="0"/>
              <a:t> Gateway </a:t>
            </a:r>
            <a:r>
              <a:rPr lang="es-ES" sz="1200" dirty="0" err="1"/>
              <a:t>LoRA</a:t>
            </a:r>
            <a:endParaRPr lang="es-ES" dirty="0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xmlns="" id="{3F1F1A2B-DDE2-4E1A-B45B-34C24892F870}"/>
              </a:ext>
            </a:extLst>
          </p:cNvPr>
          <p:cNvSpPr txBox="1"/>
          <p:nvPr/>
        </p:nvSpPr>
        <p:spPr>
          <a:xfrm>
            <a:off x="564858" y="858491"/>
            <a:ext cx="214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Elementos de campo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xmlns="" id="{C7576561-3093-4FBA-8774-E400F52A650A}"/>
              </a:ext>
            </a:extLst>
          </p:cNvPr>
          <p:cNvSpPr txBox="1"/>
          <p:nvPr/>
        </p:nvSpPr>
        <p:spPr>
          <a:xfrm>
            <a:off x="6096000" y="655058"/>
            <a:ext cx="33940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Elementos de estación base</a:t>
            </a:r>
          </a:p>
          <a:p>
            <a:r>
              <a:rPr lang="es-ES" dirty="0"/>
              <a:t>El cliente provee acceso a internet</a:t>
            </a:r>
          </a:p>
          <a:p>
            <a:r>
              <a:rPr lang="es-ES" dirty="0"/>
              <a:t>En estación base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BBCAAEC2-ABC8-4966-BE02-B7BECE063A8F}"/>
              </a:ext>
            </a:extLst>
          </p:cNvPr>
          <p:cNvSpPr txBox="1"/>
          <p:nvPr/>
        </p:nvSpPr>
        <p:spPr>
          <a:xfrm>
            <a:off x="1107747" y="3177863"/>
            <a:ext cx="25635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/>
              <a:t>RS485-LN </a:t>
            </a:r>
            <a:r>
              <a:rPr lang="es-ES" sz="1100" dirty="0" smtClean="0"/>
              <a:t>Modbus </a:t>
            </a:r>
            <a:r>
              <a:rPr lang="es-ES" sz="1100" dirty="0"/>
              <a:t>to LoRawan converter </a:t>
            </a:r>
          </a:p>
        </p:txBody>
      </p:sp>
      <p:pic>
        <p:nvPicPr>
          <p:cNvPr id="25" name="Imagen 24">
            <a:extLst>
              <a:ext uri="{FF2B5EF4-FFF2-40B4-BE49-F238E27FC236}">
                <a16:creationId xmlns:a16="http://schemas.microsoft.com/office/drawing/2014/main" xmlns="" id="{E3AA78BF-76EF-41BE-B20F-40BE365E844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12051" y="840890"/>
            <a:ext cx="885825" cy="1219200"/>
          </a:xfrm>
          <a:prstGeom prst="rect">
            <a:avLst/>
          </a:prstGeom>
        </p:spPr>
      </p:pic>
      <p:sp>
        <p:nvSpPr>
          <p:cNvPr id="27" name="CuadroTexto 26">
            <a:extLst>
              <a:ext uri="{FF2B5EF4-FFF2-40B4-BE49-F238E27FC236}">
                <a16:creationId xmlns:a16="http://schemas.microsoft.com/office/drawing/2014/main" xmlns="" id="{EDF7C62C-4DFB-40A4-92BE-C57B9ECB6388}"/>
              </a:ext>
            </a:extLst>
          </p:cNvPr>
          <p:cNvSpPr txBox="1"/>
          <p:nvPr/>
        </p:nvSpPr>
        <p:spPr>
          <a:xfrm>
            <a:off x="10441761" y="2336710"/>
            <a:ext cx="1693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Edge Box TEL HMIBSCEA53D1L01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xmlns="" id="{DBB9D87A-EB99-4591-87D7-3DF93C6F5F11}"/>
              </a:ext>
            </a:extLst>
          </p:cNvPr>
          <p:cNvSpPr txBox="1"/>
          <p:nvPr/>
        </p:nvSpPr>
        <p:spPr>
          <a:xfrm>
            <a:off x="4478867" y="1602601"/>
            <a:ext cx="92616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/>
              <a:t>Hasta 20 Km en visión directa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2FC72939-600B-403B-9429-1065940FA13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7411" y="1551061"/>
            <a:ext cx="2028407" cy="459772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35EA10C3-6B63-4271-ACEB-E23FA178A1C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68296" y="2095793"/>
            <a:ext cx="1714500" cy="30480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C83456AD-D6AE-4AE5-BA3C-3A51526AD27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671365" y="1193524"/>
            <a:ext cx="2281874" cy="1885582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xmlns="" id="{F26A1FB5-1757-40D4-8027-B8BF2928956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0505138">
            <a:off x="3613577" y="876592"/>
            <a:ext cx="885825" cy="1219200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609486CE-E9B0-43B4-B768-F473ED0B4B5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151174" y="1741100"/>
            <a:ext cx="896641" cy="1885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7014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13913</TotalTime>
  <Words>90</Words>
  <Application>Microsoft Office PowerPoint</Application>
  <PresentationFormat>自定义</PresentationFormat>
  <Paragraphs>26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Tema de Office</vt:lpstr>
      <vt:lpstr>INDUSTRIA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INDUSTRIA</dc:title>
  <dc:creator>francisco.florensa</dc:creator>
  <cp:lastModifiedBy>edwin</cp:lastModifiedBy>
  <cp:revision>298</cp:revision>
  <dcterms:created xsi:type="dcterms:W3CDTF">2019-11-17T12:01:37Z</dcterms:created>
  <dcterms:modified xsi:type="dcterms:W3CDTF">2020-09-30T10:01:58Z</dcterms:modified>
</cp:coreProperties>
</file>