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6"/>
  </p:notesMasterIdLst>
  <p:handoutMasterIdLst>
    <p:handoutMasterId r:id="rId32"/>
  </p:handoutMasterIdLst>
  <p:sldIdLst>
    <p:sldId id="257" r:id="rId4"/>
    <p:sldId id="260" r:id="rId5"/>
    <p:sldId id="262" r:id="rId7"/>
    <p:sldId id="263" r:id="rId8"/>
    <p:sldId id="312" r:id="rId9"/>
    <p:sldId id="270" r:id="rId10"/>
    <p:sldId id="273" r:id="rId11"/>
    <p:sldId id="275" r:id="rId12"/>
    <p:sldId id="315" r:id="rId13"/>
    <p:sldId id="329" r:id="rId14"/>
    <p:sldId id="330" r:id="rId15"/>
    <p:sldId id="331" r:id="rId16"/>
    <p:sldId id="332" r:id="rId17"/>
    <p:sldId id="333" r:id="rId18"/>
    <p:sldId id="335" r:id="rId19"/>
    <p:sldId id="286" r:id="rId20"/>
    <p:sldId id="304" r:id="rId21"/>
    <p:sldId id="345" r:id="rId22"/>
    <p:sldId id="289" r:id="rId23"/>
    <p:sldId id="346" r:id="rId24"/>
    <p:sldId id="347" r:id="rId25"/>
    <p:sldId id="348" r:id="rId26"/>
    <p:sldId id="351" r:id="rId27"/>
    <p:sldId id="352" r:id="rId28"/>
    <p:sldId id="353" r:id="rId29"/>
    <p:sldId id="271" r:id="rId30"/>
    <p:sldId id="303" r:id="rId31"/>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122"/>
        <p:guide pos="3886"/>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7" Type="http://schemas.openxmlformats.org/officeDocument/2006/relationships/tags" Target="tags/tag255.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209FA5-F7FB-4E51-ACB3-106DA6074FB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7171" name="备注占位符 2"/>
          <p:cNvSpPr>
            <a:spLocks noGrp="1" noChangeArrowheads="1"/>
          </p:cNvSpPr>
          <p:nvPr>
            <p:ph type="body" idx="4294967295"/>
          </p:nvPr>
        </p:nvSpPr>
        <p:spPr/>
        <p:txBody>
          <a:bodyPr/>
          <a:lstStyle/>
          <a:p>
            <a:endParaRPr lang="zh-CN" altLang="en-US"/>
          </a:p>
        </p:txBody>
      </p:sp>
      <p:sp>
        <p:nvSpPr>
          <p:cNvPr id="71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68492C4-473B-4884-9882-18225C6ED146}" type="slidenum">
              <a:rPr altLang="en-US"/>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7171" name="备注占位符 2"/>
          <p:cNvSpPr>
            <a:spLocks noGrp="1" noChangeArrowheads="1"/>
          </p:cNvSpPr>
          <p:nvPr>
            <p:ph type="body" idx="4294967295"/>
          </p:nvPr>
        </p:nvSpPr>
        <p:spPr/>
        <p:txBody>
          <a:bodyPr/>
          <a:lstStyle/>
          <a:p>
            <a:endParaRPr lang="zh-CN" altLang="en-US"/>
          </a:p>
        </p:txBody>
      </p:sp>
      <p:sp>
        <p:nvSpPr>
          <p:cNvPr id="71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68492C4-473B-4884-9882-18225C6ED146}" type="slidenum">
              <a:rPr altLang="en-US"/>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7171" name="备注占位符 2"/>
          <p:cNvSpPr>
            <a:spLocks noGrp="1" noChangeArrowheads="1"/>
          </p:cNvSpPr>
          <p:nvPr>
            <p:ph type="body" idx="4294967295"/>
          </p:nvPr>
        </p:nvSpPr>
        <p:spPr/>
        <p:txBody>
          <a:bodyPr/>
          <a:lstStyle/>
          <a:p>
            <a:endParaRPr lang="zh-CN" altLang="en-US"/>
          </a:p>
        </p:txBody>
      </p:sp>
      <p:sp>
        <p:nvSpPr>
          <p:cNvPr id="71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68492C4-473B-4884-9882-18225C6ED146}" type="slidenum">
              <a:rPr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4670E7-71E3-4CB5-A77E-31E891BDCA7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7171" name="备注占位符 2"/>
          <p:cNvSpPr>
            <a:spLocks noGrp="1" noChangeArrowheads="1"/>
          </p:cNvSpPr>
          <p:nvPr>
            <p:ph type="body" idx="4294967295"/>
          </p:nvPr>
        </p:nvSpPr>
        <p:spPr/>
        <p:txBody>
          <a:bodyPr/>
          <a:lstStyle/>
          <a:p>
            <a:endParaRPr lang="zh-CN" altLang="en-US"/>
          </a:p>
        </p:txBody>
      </p:sp>
      <p:sp>
        <p:nvSpPr>
          <p:cNvPr id="71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68492C4-473B-4884-9882-18225C6ED146}" type="slidenum">
              <a:rPr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366B4E-CCF4-4A5B-9C2C-9C71883732A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7171" name="备注占位符 2"/>
          <p:cNvSpPr>
            <a:spLocks noGrp="1" noChangeArrowheads="1"/>
          </p:cNvSpPr>
          <p:nvPr>
            <p:ph type="body" idx="4294967295"/>
          </p:nvPr>
        </p:nvSpPr>
        <p:spPr/>
        <p:txBody>
          <a:bodyPr/>
          <a:lstStyle/>
          <a:p>
            <a:endParaRPr lang="zh-CN" altLang="en-US"/>
          </a:p>
        </p:txBody>
      </p:sp>
      <p:sp>
        <p:nvSpPr>
          <p:cNvPr id="71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68492C4-473B-4884-9882-18225C6ED146}" type="slidenum">
              <a:rPr altLang="en-US"/>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0" Type="http://schemas.openxmlformats.org/officeDocument/2006/relationships/tags" Target="../tags/tag9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10" name="直接连接符 9"/>
          <p:cNvCxnSpPr/>
          <p:nvPr>
            <p:custDataLst>
              <p:tags r:id="rId3"/>
            </p:custDataLst>
          </p:nvPr>
        </p:nvCxnSpPr>
        <p:spPr>
          <a:xfrm>
            <a:off x="695550" y="3541797"/>
            <a:ext cx="511242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4"/>
            </p:custDataLst>
          </p:nvPr>
        </p:nvSpPr>
        <p:spPr>
          <a:xfrm>
            <a:off x="479532" y="3573012"/>
            <a:ext cx="5395779" cy="904863"/>
          </a:xfrm>
        </p:spPr>
        <p:txBody>
          <a:bodyPr wrap="square" anchor="t" anchorCtr="0">
            <a:normAutofit/>
          </a:bodyPr>
          <a:lstStyle>
            <a:lvl1pPr algn="r">
              <a:defRPr sz="4400" b="1"/>
            </a:lvl1pPr>
          </a:lstStyle>
          <a:p>
            <a:r>
              <a:rPr lang="zh-CN" altLang="en-US" dirty="0"/>
              <a:t>单击此处编辑标题</a:t>
            </a:r>
            <a:endParaRPr lang="zh-CN" altLang="en-US" dirty="0"/>
          </a:p>
        </p:txBody>
      </p:sp>
      <p:sp>
        <p:nvSpPr>
          <p:cNvPr id="4" name="日期占位符 3"/>
          <p:cNvSpPr>
            <a:spLocks noGrp="1"/>
          </p:cNvSpPr>
          <p:nvPr>
            <p:ph type="dt" sz="half" idx="10"/>
            <p:custDataLst>
              <p:tags r:id="rId5"/>
            </p:custDataLst>
          </p:nvPr>
        </p:nvSpPr>
        <p:spPr/>
        <p:txBody>
          <a:bodyPr/>
          <a:lstStyle/>
          <a:p>
            <a:fld id="{608B285D-0A31-4D85-AA43-71EEED718DD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3"/>
            </p:custDataLst>
          </p:nvPr>
        </p:nvSpPr>
        <p:spPr>
          <a:xfrm>
            <a:off x="407526" y="3774010"/>
            <a:ext cx="5544462" cy="1311128"/>
          </a:xfrm>
        </p:spPr>
        <p:txBody>
          <a:bodyPr wrap="square" anchor="b" anchorCtr="0">
            <a:normAutofit/>
          </a:bodyPr>
          <a:lstStyle>
            <a:lvl1pPr algn="r">
              <a:defRPr sz="6600" b="1"/>
            </a:lvl1pPr>
          </a:lstStyle>
          <a:p>
            <a:r>
              <a:rPr lang="zh-CN" altLang="en-US" dirty="0"/>
              <a:t>编辑标题</a:t>
            </a:r>
            <a:endParaRPr lang="zh-CN" altLang="en-US" dirty="0"/>
          </a:p>
        </p:txBody>
      </p:sp>
      <p:sp>
        <p:nvSpPr>
          <p:cNvPr id="3" name="日期占位符 2"/>
          <p:cNvSpPr>
            <a:spLocks noGrp="1"/>
          </p:cNvSpPr>
          <p:nvPr>
            <p:ph type="dt" sz="half" idx="10"/>
            <p:custDataLst>
              <p:tags r:id="rId4"/>
            </p:custDataLst>
          </p:nvPr>
        </p:nvSpPr>
        <p:spPr/>
        <p:txBody>
          <a:bodyPr/>
          <a:lstStyle/>
          <a:p>
            <a:fld id="{608B285D-0A31-4D85-AA43-71EEED718DD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showMasterSp="0"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924" name="任意多边形: 形状 10923"/>
          <p:cNvSpPr/>
          <p:nvPr>
            <p:custDataLst>
              <p:tags r:id="rId3"/>
            </p:custDataLst>
          </p:nvPr>
        </p:nvSpPr>
        <p:spPr>
          <a:xfrm>
            <a:off x="1303247" y="4439681"/>
            <a:ext cx="1079006" cy="89917"/>
          </a:xfrm>
          <a:custGeom>
            <a:avLst/>
            <a:gdLst>
              <a:gd name="connsiteX0" fmla="*/ 4768 w 915385"/>
              <a:gd name="connsiteY0" fmla="*/ 4768 h 76282"/>
              <a:gd name="connsiteX1" fmla="*/ 913797 w 915385"/>
              <a:gd name="connsiteY1" fmla="*/ 4768 h 76282"/>
              <a:gd name="connsiteX2" fmla="*/ 913797 w 915385"/>
              <a:gd name="connsiteY2" fmla="*/ 73421 h 76282"/>
              <a:gd name="connsiteX3" fmla="*/ 4768 w 915385"/>
              <a:gd name="connsiteY3" fmla="*/ 73421 h 76282"/>
            </a:gdLst>
            <a:ahLst/>
            <a:cxnLst>
              <a:cxn ang="0">
                <a:pos x="connsiteX0" y="connsiteY0"/>
              </a:cxn>
              <a:cxn ang="0">
                <a:pos x="connsiteX1" y="connsiteY1"/>
              </a:cxn>
              <a:cxn ang="0">
                <a:pos x="connsiteX2" y="connsiteY2"/>
              </a:cxn>
              <a:cxn ang="0">
                <a:pos x="connsiteX3" y="connsiteY3"/>
              </a:cxn>
            </a:cxnLst>
            <a:rect l="l" t="t" r="r" b="b"/>
            <a:pathLst>
              <a:path w="915385" h="76282">
                <a:moveTo>
                  <a:pt x="4768" y="4768"/>
                </a:moveTo>
                <a:lnTo>
                  <a:pt x="913797" y="4768"/>
                </a:lnTo>
                <a:lnTo>
                  <a:pt x="913797" y="73421"/>
                </a:lnTo>
                <a:lnTo>
                  <a:pt x="4768" y="73421"/>
                </a:lnTo>
                <a:close/>
              </a:path>
            </a:pathLst>
          </a:custGeom>
          <a:solidFill>
            <a:srgbClr val="FFFFFF"/>
          </a:solidFill>
          <a:ln w="9525" cap="flat">
            <a:noFill/>
            <a:prstDash val="solid"/>
            <a:miter/>
          </a:ln>
        </p:spPr>
        <p:txBody>
          <a:bodyPr rtlCol="0" anchor="ctr"/>
          <a:lstStyle/>
          <a:p>
            <a:endParaRPr lang="zh-CN" altLang="en-US" dirty="0">
              <a:latin typeface="微软雅黑" panose="020B0503020204020204" charset="-122"/>
              <a:ea typeface="微软雅黑" panose="020B0503020204020204" charset="-122"/>
            </a:endParaRPr>
          </a:p>
        </p:txBody>
      </p:sp>
      <p:sp>
        <p:nvSpPr>
          <p:cNvPr id="9801" name="副标题 2"/>
          <p:cNvSpPr>
            <a:spLocks noGrp="1"/>
          </p:cNvSpPr>
          <p:nvPr>
            <p:ph type="subTitle" idx="1" hasCustomPrompt="1"/>
            <p:custDataLst>
              <p:tags r:id="rId4"/>
            </p:custDataLst>
          </p:nvPr>
        </p:nvSpPr>
        <p:spPr>
          <a:xfrm>
            <a:off x="1303247" y="3324116"/>
            <a:ext cx="5716389" cy="727174"/>
          </a:xfrm>
        </p:spPr>
        <p:txBody>
          <a:bodyPr lIns="90000" tIns="46800" rIns="90000" bIns="46800" anchor="t">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en-US" dirty="0"/>
          </a:p>
        </p:txBody>
      </p:sp>
      <p:sp>
        <p:nvSpPr>
          <p:cNvPr id="9802" name="标题 1"/>
          <p:cNvSpPr>
            <a:spLocks noGrp="1"/>
          </p:cNvSpPr>
          <p:nvPr>
            <p:ph type="ctrTitle" hasCustomPrompt="1"/>
            <p:custDataLst>
              <p:tags r:id="rId5"/>
            </p:custDataLst>
          </p:nvPr>
        </p:nvSpPr>
        <p:spPr>
          <a:xfrm>
            <a:off x="1303247" y="2012369"/>
            <a:ext cx="5716389" cy="1242566"/>
          </a:xfrm>
        </p:spPr>
        <p:txBody>
          <a:bodyPr lIns="90000" tIns="46800" rIns="90000" bIns="46800" anchor="b">
            <a:normAutofit/>
          </a:bodyPr>
          <a:lstStyle>
            <a:lvl1pPr algn="l">
              <a:defRPr sz="5400">
                <a:solidFill>
                  <a:schemeClr val="bg1"/>
                </a:solidFill>
              </a:defRPr>
            </a:lvl1pPr>
          </a:lstStyle>
          <a:p>
            <a:r>
              <a:rPr lang="zh-CN" altLang="en-US" dirty="0"/>
              <a:t>单击此处编辑标题</a:t>
            </a:r>
            <a:endParaRPr lang="zh-CN" altLang="en-US" dirty="0"/>
          </a:p>
        </p:txBody>
      </p:sp>
      <p:sp>
        <p:nvSpPr>
          <p:cNvPr id="12" name="文本占位符 13"/>
          <p:cNvSpPr>
            <a:spLocks noGrp="1"/>
          </p:cNvSpPr>
          <p:nvPr>
            <p:ph type="body" sz="quarter" idx="10" hasCustomPrompt="1"/>
            <p:custDataLst>
              <p:tags r:id="rId6"/>
            </p:custDataLst>
          </p:nvPr>
        </p:nvSpPr>
        <p:spPr>
          <a:xfrm>
            <a:off x="1303247" y="4904356"/>
            <a:ext cx="2160000" cy="432000"/>
          </a:xfrm>
        </p:spPr>
        <p:txBody>
          <a:bodyPr vert="horz" lIns="90000" tIns="46800" rIns="90000" bIns="46800" anchor="ctr">
            <a:normAutofit/>
          </a:bodyPr>
          <a:lstStyle>
            <a:lvl1pPr marL="0" indent="0" algn="l">
              <a:buNone/>
              <a:defRPr sz="20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en-US" altLang="zh-CN" dirty="0"/>
          </a:p>
        </p:txBody>
      </p:sp>
      <p:sp>
        <p:nvSpPr>
          <p:cNvPr id="13" name="文本占位符 13"/>
          <p:cNvSpPr>
            <a:spLocks noGrp="1"/>
          </p:cNvSpPr>
          <p:nvPr>
            <p:ph type="body" sz="quarter" idx="11" hasCustomPrompt="1"/>
            <p:custDataLst>
              <p:tags r:id="rId7"/>
            </p:custDataLst>
          </p:nvPr>
        </p:nvSpPr>
        <p:spPr>
          <a:xfrm>
            <a:off x="1303247" y="5400962"/>
            <a:ext cx="2160000" cy="432000"/>
          </a:xfrm>
        </p:spPr>
        <p:txBody>
          <a:bodyPr vert="horz" lIns="90000" tIns="46800" rIns="90000" bIns="46800" anchor="ctr">
            <a:normAutofit/>
          </a:bodyPr>
          <a:lstStyle>
            <a:lvl1pPr marL="0" indent="0" algn="l">
              <a:buNone/>
              <a:defRPr sz="20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
        <p:nvSpPr>
          <p:cNvPr id="2"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accent1">
            <a:lumMod val="75000"/>
            <a:lumOff val="25000"/>
          </a:schemeClr>
        </a:solid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450151" y="143810"/>
            <a:ext cx="11291698" cy="6570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2" name="标题 1"/>
          <p:cNvSpPr>
            <a:spLocks noGrp="1"/>
          </p:cNvSpPr>
          <p:nvPr>
            <p:ph type="title"/>
            <p:custDataLst>
              <p:tags r:id="rId3"/>
            </p:custDataLst>
          </p:nvPr>
        </p:nvSpPr>
        <p:spPr>
          <a:xfrm>
            <a:off x="876000" y="334800"/>
            <a:ext cx="10440000" cy="1368000"/>
          </a:xfrm>
        </p:spPr>
        <p:txBody>
          <a:bodyPr>
            <a:normAutofit/>
          </a:bodyPr>
          <a:lstStyle>
            <a:lvl1pPr>
              <a:defRPr sz="4000"/>
            </a:lvl1pPr>
          </a:lstStyle>
          <a:p>
            <a:r>
              <a:rPr lang="zh-CN" altLang="en-US" dirty="0"/>
              <a:t>单击此处编辑母版标题样式</a:t>
            </a:r>
            <a:endParaRPr lang="zh-CN" altLang="en-US" dirty="0"/>
          </a:p>
        </p:txBody>
      </p:sp>
      <p:sp>
        <p:nvSpPr>
          <p:cNvPr id="3" name="内容占位符 2"/>
          <p:cNvSpPr>
            <a:spLocks noGrp="1"/>
          </p:cNvSpPr>
          <p:nvPr>
            <p:ph idx="1"/>
            <p:custDataLst>
              <p:tags r:id="rId4"/>
            </p:custDataLst>
          </p:nvPr>
        </p:nvSpPr>
        <p:spPr>
          <a:xfrm>
            <a:off x="876000" y="1852295"/>
            <a:ext cx="10440000" cy="43200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8" name="矩形 7"/>
          <p:cNvSpPr/>
          <p:nvPr>
            <p:custDataLst>
              <p:tags r:id="rId8"/>
            </p:custDataLst>
          </p:nvPr>
        </p:nvSpPr>
        <p:spPr>
          <a:xfrm>
            <a:off x="870600" y="1745742"/>
            <a:ext cx="10440000" cy="720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9" name="KSO_TEMPLATE" hidden="1"/>
          <p:cNvSpPr/>
          <p:nvPr>
            <p:custDataLst>
              <p:tags r:id="rId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userDrawn="1">
  <p:cSld name="节标题">
    <p:bg>
      <p:bgPr>
        <a:gradFill>
          <a:gsLst>
            <a:gs pos="0">
              <a:srgbClr val="1847AD"/>
            </a:gs>
            <a:gs pos="84000">
              <a:srgbClr val="00081E"/>
            </a:gs>
          </a:gsLst>
          <a:path path="shape">
            <a:fillToRect l="50000" t="50000" r="50000" b="50000"/>
          </a:path>
        </a:gradFill>
        <a:effectLst/>
      </p:bgPr>
    </p:bg>
    <p:spTree>
      <p:nvGrpSpPr>
        <p:cNvPr id="1" name=""/>
        <p:cNvGrpSpPr/>
        <p:nvPr/>
      </p:nvGrpSpPr>
      <p:grpSpPr>
        <a:xfrm>
          <a:off x="0" y="0"/>
          <a:ext cx="0" cy="0"/>
          <a:chOff x="0" y="0"/>
          <a:chExt cx="0" cy="0"/>
        </a:xfrm>
      </p:grpSpPr>
      <p:sp>
        <p:nvSpPr>
          <p:cNvPr id="4" name="矩形 3"/>
          <p:cNvSpPr/>
          <p:nvPr>
            <p:custDataLst>
              <p:tags r:id="rId2"/>
            </p:custDataLst>
          </p:nvPr>
        </p:nvSpPr>
        <p:spPr>
          <a:xfrm>
            <a:off x="563418" y="637309"/>
            <a:ext cx="11065164" cy="56711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20" name="标题 1"/>
          <p:cNvSpPr>
            <a:spLocks noGrp="1"/>
          </p:cNvSpPr>
          <p:nvPr>
            <p:ph type="title" hasCustomPrompt="1"/>
            <p:custDataLst>
              <p:tags r:id="rId3"/>
            </p:custDataLst>
          </p:nvPr>
        </p:nvSpPr>
        <p:spPr>
          <a:xfrm>
            <a:off x="1192935" y="3150252"/>
            <a:ext cx="5419185" cy="895350"/>
          </a:xfrm>
        </p:spPr>
        <p:txBody>
          <a:bodyPr anchor="b">
            <a:normAutofit/>
          </a:bodyPr>
          <a:lstStyle>
            <a:lvl1pPr algn="l">
              <a:defRPr sz="4800" b="1">
                <a:solidFill>
                  <a:schemeClr val="tx1">
                    <a:lumMod val="95000"/>
                    <a:lumOff val="5000"/>
                  </a:schemeClr>
                </a:solidFill>
              </a:defRPr>
            </a:lvl1pPr>
          </a:lstStyle>
          <a:p>
            <a:r>
              <a:rPr lang="zh-CN" altLang="en-US" dirty="0"/>
              <a:t>单击此处编辑标题</a:t>
            </a:r>
            <a:endParaRPr lang="zh-CN" altLang="en-US" dirty="0"/>
          </a:p>
        </p:txBody>
      </p:sp>
      <p:sp>
        <p:nvSpPr>
          <p:cNvPr id="21" name="文本占位符 2"/>
          <p:cNvSpPr>
            <a:spLocks noGrp="1"/>
          </p:cNvSpPr>
          <p:nvPr>
            <p:ph type="body" idx="1" hasCustomPrompt="1"/>
            <p:custDataLst>
              <p:tags r:id="rId4"/>
            </p:custDataLst>
          </p:nvPr>
        </p:nvSpPr>
        <p:spPr>
          <a:xfrm>
            <a:off x="1192935" y="4105201"/>
            <a:ext cx="5419185" cy="1015623"/>
          </a:xfrm>
        </p:spPr>
        <p:txBody>
          <a:bodyPr anchor="t">
            <a:normAutofit/>
          </a:bodyPr>
          <a:lstStyle>
            <a:lvl1pPr marL="0" indent="0" algn="l">
              <a:lnSpc>
                <a:spcPct val="100000"/>
              </a:lnSpc>
              <a:buNone/>
              <a:defRPr sz="20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en-US" dirty="0"/>
          </a:p>
        </p:txBody>
      </p:sp>
      <p:sp>
        <p:nvSpPr>
          <p:cNvPr id="2"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ormAutofit/>
          </a:bodyPr>
          <a:lstStyle>
            <a:lvl1pPr>
              <a:defRPr sz="4000"/>
            </a:lvl1pPr>
          </a:lstStyle>
          <a:p>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874712" y="1854200"/>
            <a:ext cx="5112000" cy="4321175"/>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6198600" y="1854200"/>
            <a:ext cx="5112000" cy="4321175"/>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8"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74800" y="334800"/>
            <a:ext cx="10440000" cy="1368000"/>
          </a:xfrm>
        </p:spPr>
        <p:txBody>
          <a:bodyPr>
            <a:normAutofit/>
          </a:bodyPr>
          <a:lstStyle>
            <a:lvl1pPr>
              <a:defRPr sz="4000"/>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874713" y="1854298"/>
            <a:ext cx="5112000" cy="72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874712" y="2716271"/>
            <a:ext cx="5112000" cy="34560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6195764" y="1854298"/>
            <a:ext cx="5112000" cy="72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95760" y="2716271"/>
            <a:ext cx="5112001" cy="34560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10" name="KSO_TEMPLATE" hidden="1"/>
          <p:cNvSpPr/>
          <p:nvPr>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ormAutofit/>
          </a:bodyPr>
          <a:lstStyle>
            <a:lvl1pPr>
              <a:defRPr sz="4000"/>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6"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608B285D-0A31-4D85-AA43-71EEED718DD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74800" y="334800"/>
            <a:ext cx="4176000" cy="1620000"/>
          </a:xfrm>
        </p:spPr>
        <p:txBody>
          <a:bodyPr anchor="t" anchorCtr="0">
            <a:normAutofit/>
          </a:bodyPr>
          <a:lstStyle>
            <a:lvl1pPr>
              <a:defRPr sz="40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93525" y="334800"/>
            <a:ext cx="6120000" cy="58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4"/>
            </p:custDataLst>
          </p:nvPr>
        </p:nvSpPr>
        <p:spPr>
          <a:xfrm>
            <a:off x="874800" y="2111473"/>
            <a:ext cx="4176000" cy="40536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
        <p:nvSpPr>
          <p:cNvPr id="8"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9795909" y="333375"/>
            <a:ext cx="1512000" cy="5832000"/>
          </a:xfrm>
        </p:spPr>
        <p:txBody>
          <a:bodyPr vert="eaVert">
            <a:normAutofit/>
          </a:bodyPr>
          <a:lstStyle>
            <a:lvl1pPr>
              <a:defRPr sz="36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custDataLst>
              <p:tags r:id="rId3"/>
            </p:custDataLst>
          </p:nvPr>
        </p:nvSpPr>
        <p:spPr>
          <a:xfrm>
            <a:off x="874800" y="334800"/>
            <a:ext cx="8784000" cy="5832000"/>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KSO_TEMPLATE" hidden="1"/>
          <p:cNvSpPr/>
          <p:nvPr>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74713" y="333375"/>
            <a:ext cx="10440000" cy="5832475"/>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标题 1"/>
          <p:cNvSpPr>
            <a:spLocks noGrp="1"/>
          </p:cNvSpPr>
          <p:nvPr>
            <p:ph type="ctrTitle" hasCustomPrompt="1"/>
            <p:custDataLst>
              <p:tags r:id="rId3"/>
            </p:custDataLst>
          </p:nvPr>
        </p:nvSpPr>
        <p:spPr>
          <a:xfrm>
            <a:off x="6094411" y="2234191"/>
            <a:ext cx="5426076" cy="1621509"/>
          </a:xfrm>
        </p:spPr>
        <p:txBody>
          <a:bodyPr anchor="b">
            <a:normAutofit/>
          </a:bodyPr>
          <a:lstStyle>
            <a:lvl1pPr marL="0" indent="0" algn="l">
              <a:buFont typeface="Arial" panose="020B0604020202020204" pitchFamily="34" charset="0"/>
              <a:buNone/>
              <a:defRPr sz="8800">
                <a:solidFill>
                  <a:schemeClr val="bg1"/>
                </a:solidFill>
              </a:defRPr>
            </a:lvl1pPr>
          </a:lstStyle>
          <a:p>
            <a:r>
              <a:rPr lang="zh-CN" altLang="en-US" dirty="0"/>
              <a:t>编辑标题</a:t>
            </a:r>
            <a:endParaRPr lang="zh-CN" altLang="en-US" dirty="0"/>
          </a:p>
        </p:txBody>
      </p:sp>
      <p:sp>
        <p:nvSpPr>
          <p:cNvPr id="2" name="KSO_TEMPLATE" hidden="1"/>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0">
              <a:schemeClr val="tx2"/>
            </a:gs>
            <a:gs pos="97000">
              <a:schemeClr val="bg2"/>
            </a:gs>
          </a:gsLst>
          <a:path path="circle">
            <a:fillToRect l="50000" t="50000" r="50000" b="50000"/>
          </a:path>
        </a:gra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16200000">
            <a:off x="6963343" y="-17843"/>
            <a:ext cx="5210820" cy="5246500"/>
          </a:xfrm>
          <a:prstGeom prst="rect">
            <a:avLst/>
          </a:prstGeom>
        </p:spPr>
      </p:pic>
      <p:sp>
        <p:nvSpPr>
          <p:cNvPr id="2" name="标题 1"/>
          <p:cNvSpPr>
            <a:spLocks noGrp="1"/>
          </p:cNvSpPr>
          <p:nvPr>
            <p:ph type="title" hasCustomPrompt="1"/>
            <p:custDataLst>
              <p:tags r:id="rId4"/>
            </p:custDataLst>
          </p:nvPr>
        </p:nvSpPr>
        <p:spPr>
          <a:xfrm>
            <a:off x="479532" y="4394433"/>
            <a:ext cx="6056216" cy="978729"/>
          </a:xfrm>
        </p:spPr>
        <p:txBody>
          <a:bodyPr anchor="b">
            <a:normAutofit/>
          </a:bodyPr>
          <a:lstStyle>
            <a:lvl1pPr algn="r">
              <a:defRPr sz="48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5"/>
            </p:custDataLst>
          </p:nvPr>
        </p:nvSpPr>
        <p:spPr>
          <a:xfrm>
            <a:off x="479532" y="2442967"/>
            <a:ext cx="6056216" cy="1865126"/>
          </a:xfrm>
        </p:spPr>
        <p:txBody>
          <a:bodyPr anchor="b" anchorCtr="0">
            <a:normAutofit/>
          </a:bodyPr>
          <a:lstStyle>
            <a:lvl1pPr marL="0" indent="0" algn="r">
              <a:buNone/>
              <a:defRPr sz="8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文本</a:t>
            </a:r>
            <a:endParaRPr lang="zh-CN" altLang="en-US" dirty="0"/>
          </a:p>
        </p:txBody>
      </p:sp>
      <p:sp>
        <p:nvSpPr>
          <p:cNvPr id="4" name="日期占位符 3"/>
          <p:cNvSpPr>
            <a:spLocks noGrp="1"/>
          </p:cNvSpPr>
          <p:nvPr>
            <p:ph type="dt" sz="half" idx="10"/>
            <p:custDataLst>
              <p:tags r:id="rId6"/>
            </p:custDataLst>
          </p:nvPr>
        </p:nvSpPr>
        <p:spPr/>
        <p:txBody>
          <a:bodyPr/>
          <a:lstStyle/>
          <a:p>
            <a:fld id="{608B285D-0A31-4D85-AA43-71EEED718DD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6172200" y="1825625"/>
            <a:ext cx="5181600"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608B285D-0A31-4D85-AA43-71EEED718DD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03287"/>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839788" y="2505075"/>
            <a:ext cx="5157787"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2505075"/>
            <a:ext cx="5183188"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608B285D-0A31-4D85-AA43-71EEED718DD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gradFill>
          <a:gsLst>
            <a:gs pos="0">
              <a:schemeClr val="tx2"/>
            </a:gs>
            <a:gs pos="97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608B285D-0A31-4D85-AA43-71EEED718DD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198F1463-BF54-4776-92C5-3E0A026AA90C}" type="slidenum">
              <a:rPr lang="zh-CN" altLang="en-US" smtClean="0"/>
            </a:fld>
            <a:endParaRPr lang="zh-CN" altLang="en-US"/>
          </a:p>
        </p:txBody>
      </p:sp>
      <p:sp>
        <p:nvSpPr>
          <p:cNvPr id="6" name="标题 5"/>
          <p:cNvSpPr>
            <a:spLocks noGrp="1"/>
          </p:cNvSpPr>
          <p:nvPr>
            <p:ph type="title"/>
            <p:custDataLst>
              <p:tags r:id="rId5"/>
            </p:custDataLst>
          </p:nvPr>
        </p:nvSpPr>
        <p:spPr/>
        <p:txBody>
          <a:bodyPr/>
          <a:lstStyle/>
          <a:p>
            <a:r>
              <a:rPr lang="zh-CN" altLang="en-US" dirty="0"/>
              <a:t>单击此处编辑母版标题样式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608B285D-0A31-4D85-AA43-71EEED718DD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4"/>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272348" y="365125"/>
            <a:ext cx="1081452" cy="5811838"/>
          </a:xfrm>
        </p:spPr>
        <p:txBody>
          <a:bodyPr vert="eaVert">
            <a:normAutofit/>
          </a:bodyPr>
          <a:lstStyle>
            <a:lvl1pPr>
              <a:defRPr sz="36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custDataLst>
              <p:tags r:id="rId3"/>
            </p:custDataLst>
          </p:nvPr>
        </p:nvSpPr>
        <p:spPr>
          <a:xfrm>
            <a:off x="838200" y="365125"/>
            <a:ext cx="9290136" cy="5811838"/>
          </a:xfrm>
        </p:spPr>
        <p:txBody>
          <a:bodyPr vert="eaVert"/>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608B285D-0A31-4D85-AA43-71EEED718DD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8" Type="http://schemas.openxmlformats.org/officeDocument/2006/relationships/theme" Target="../theme/theme2.xml"/><Relationship Id="rId17" Type="http://schemas.openxmlformats.org/officeDocument/2006/relationships/tags" Target="../tags/tag131.xml"/><Relationship Id="rId16" Type="http://schemas.openxmlformats.org/officeDocument/2006/relationships/tags" Target="../tags/tag130.xml"/><Relationship Id="rId15" Type="http://schemas.openxmlformats.org/officeDocument/2006/relationships/tags" Target="../tags/tag129.xml"/><Relationship Id="rId14" Type="http://schemas.openxmlformats.org/officeDocument/2006/relationships/tags" Target="../tags/tag128.xml"/><Relationship Id="rId13" Type="http://schemas.openxmlformats.org/officeDocument/2006/relationships/tags" Target="../tags/tag127.xml"/><Relationship Id="rId12" Type="http://schemas.openxmlformats.org/officeDocument/2006/relationships/tags" Target="../tags/tag126.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2"/>
            </a:gs>
            <a:gs pos="97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608B285D-0A31-4D85-AA43-71EEED718DDE}" type="datetimeFigureOut">
              <a:rPr lang="zh-CN" altLang="en-US" smtClean="0"/>
            </a:fld>
            <a:endParaRPr lang="zh-CN" altLang="en-US" dirty="0"/>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198F1463-BF54-4776-92C5-3E0A026AA90C}" type="slidenum">
              <a:rPr lang="zh-CN" altLang="en-US" smtClean="0"/>
            </a:fld>
            <a:endParaRPr lang="zh-CN" altLang="en-US"/>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12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76000" y="333375"/>
            <a:ext cx="10440000" cy="1366838"/>
          </a:xfrm>
          <a:prstGeom prst="rect">
            <a:avLst/>
          </a:prstGeom>
        </p:spPr>
        <p:txBody>
          <a:bodyPr vert="horz" lIns="91440" tIns="45720" rIns="91440" bIns="4680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876000" y="1854000"/>
            <a:ext cx="10440000" cy="4320000"/>
          </a:xfrm>
          <a:prstGeom prst="rect">
            <a:avLst/>
          </a:prstGeom>
        </p:spPr>
        <p:txBody>
          <a:bodyPr vert="horz" lIns="91440" tIns="45720" rIns="9144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6800" rtlCol="0" anchor="ctr">
            <a:normAutofit/>
          </a:bodyPr>
          <a:lstStyle>
            <a:lvl1pPr algn="l">
              <a:defRPr sz="1200">
                <a:solidFill>
                  <a:schemeClr val="tx1">
                    <a:lumMod val="95000"/>
                    <a:lumOff val="5000"/>
                  </a:schemeClr>
                </a:solidFill>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6800" rtlCol="0" anchor="ctr">
            <a:normAutofit/>
          </a:bodyPr>
          <a:lstStyle>
            <a:lvl1pPr algn="ctr">
              <a:defRPr sz="1200">
                <a:solidFill>
                  <a:schemeClr val="tx1">
                    <a:lumMod val="95000"/>
                    <a:lumOff val="5000"/>
                  </a:schemeClr>
                </a:solidFill>
                <a:latin typeface="微软雅黑" panose="020B0503020204020204" charset="-122"/>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6800" rtlCol="0" anchor="ctr">
            <a:normAutofit/>
          </a:bodyPr>
          <a:lstStyle>
            <a:lvl1pPr algn="r">
              <a:defRPr sz="1200">
                <a:solidFill>
                  <a:schemeClr val="tx1">
                    <a:lumMod val="95000"/>
                    <a:lumOff val="5000"/>
                  </a:schemeClr>
                </a:solidFill>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000" kern="1200">
          <a:solidFill>
            <a:schemeClr val="tx1">
              <a:lumMod val="95000"/>
              <a:lumOff val="5000"/>
            </a:schemeClr>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lumMod val="95000"/>
              <a:lumOff val="5000"/>
            </a:schemeClr>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lumMod val="95000"/>
              <a:lumOff val="5000"/>
            </a:schemeClr>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95000"/>
              <a:lumOff val="5000"/>
            </a:schemeClr>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95000"/>
              <a:lumOff val="5000"/>
            </a:schemeClr>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95000"/>
              <a:lumOff val="5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2.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3" Type="http://schemas.openxmlformats.org/officeDocument/2006/relationships/slideLayout" Target="../slideLayouts/slideLayout7.xml"/><Relationship Id="rId12" Type="http://schemas.openxmlformats.org/officeDocument/2006/relationships/tags" Target="../tags/tag196.xml"/><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tags" Target="../tags/tag188.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image" Target="../media/image11.png"/><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3.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tags" Target="../tags/tag204.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5.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image" Target="../media/image20.png"/><Relationship Id="rId6" Type="http://schemas.openxmlformats.org/officeDocument/2006/relationships/tags" Target="../tags/tag209.xml"/><Relationship Id="rId5" Type="http://schemas.openxmlformats.org/officeDocument/2006/relationships/image" Target="../media/image19.png"/><Relationship Id="rId4" Type="http://schemas.openxmlformats.org/officeDocument/2006/relationships/tags" Target="../tags/tag208.xml"/><Relationship Id="rId3" Type="http://schemas.openxmlformats.org/officeDocument/2006/relationships/image" Target="../media/image18.png"/><Relationship Id="rId2" Type="http://schemas.openxmlformats.org/officeDocument/2006/relationships/tags" Target="../tags/tag207.xml"/><Relationship Id="rId15" Type="http://schemas.openxmlformats.org/officeDocument/2006/relationships/slideLayout" Target="../slideLayouts/slideLayout2.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tags" Target="../tags/tag213.xml"/><Relationship Id="rId11" Type="http://schemas.openxmlformats.org/officeDocument/2006/relationships/tags" Target="../tags/tag212.xml"/><Relationship Id="rId10" Type="http://schemas.openxmlformats.org/officeDocument/2006/relationships/image" Target="../media/image21.png"/><Relationship Id="rId1" Type="http://schemas.openxmlformats.org/officeDocument/2006/relationships/tags" Target="../tags/tag206.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tags" Target="../tags/tag218.xml"/><Relationship Id="rId3" Type="http://schemas.openxmlformats.org/officeDocument/2006/relationships/image" Target="../media/image5.png"/><Relationship Id="rId2" Type="http://schemas.openxmlformats.org/officeDocument/2006/relationships/tags" Target="../tags/tag217.xml"/><Relationship Id="rId1" Type="http://schemas.openxmlformats.org/officeDocument/2006/relationships/tags" Target="../tags/tag2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9.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5" Type="http://schemas.openxmlformats.org/officeDocument/2006/relationships/slideLayout" Target="../slideLayouts/slideLayout7.xml"/><Relationship Id="rId24" Type="http://schemas.openxmlformats.org/officeDocument/2006/relationships/tags" Target="../tags/tag243.xml"/><Relationship Id="rId23" Type="http://schemas.openxmlformats.org/officeDocument/2006/relationships/tags" Target="../tags/tag242.xml"/><Relationship Id="rId22" Type="http://schemas.openxmlformats.org/officeDocument/2006/relationships/tags" Target="../tags/tag241.xml"/><Relationship Id="rId21" Type="http://schemas.openxmlformats.org/officeDocument/2006/relationships/tags" Target="../tags/tag240.xml"/><Relationship Id="rId20" Type="http://schemas.openxmlformats.org/officeDocument/2006/relationships/tags" Target="../tags/tag239.xml"/><Relationship Id="rId2" Type="http://schemas.openxmlformats.org/officeDocument/2006/relationships/tags" Target="../tags/tag221.xml"/><Relationship Id="rId19" Type="http://schemas.openxmlformats.org/officeDocument/2006/relationships/tags" Target="../tags/tag238.xml"/><Relationship Id="rId18" Type="http://schemas.openxmlformats.org/officeDocument/2006/relationships/tags" Target="../tags/tag237.xml"/><Relationship Id="rId17" Type="http://schemas.openxmlformats.org/officeDocument/2006/relationships/tags" Target="../tags/tag236.xml"/><Relationship Id="rId16" Type="http://schemas.openxmlformats.org/officeDocument/2006/relationships/tags" Target="../tags/tag235.xml"/><Relationship Id="rId15" Type="http://schemas.openxmlformats.org/officeDocument/2006/relationships/tags" Target="../tags/tag234.xml"/><Relationship Id="rId14" Type="http://schemas.openxmlformats.org/officeDocument/2006/relationships/tags" Target="../tags/tag233.xml"/><Relationship Id="rId13" Type="http://schemas.openxmlformats.org/officeDocument/2006/relationships/tags" Target="../tags/tag232.xml"/><Relationship Id="rId12" Type="http://schemas.openxmlformats.org/officeDocument/2006/relationships/tags" Target="../tags/tag231.xml"/><Relationship Id="rId11" Type="http://schemas.openxmlformats.org/officeDocument/2006/relationships/tags" Target="../tags/tag230.xml"/><Relationship Id="rId10" Type="http://schemas.openxmlformats.org/officeDocument/2006/relationships/tags" Target="../tags/tag229.xml"/><Relationship Id="rId1" Type="http://schemas.openxmlformats.org/officeDocument/2006/relationships/tags" Target="../tags/tag220.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tags" Target="../tags/tag246.xml"/><Relationship Id="rId3" Type="http://schemas.openxmlformats.org/officeDocument/2006/relationships/image" Target="../media/image5.png"/><Relationship Id="rId2" Type="http://schemas.openxmlformats.org/officeDocument/2006/relationships/tags" Target="../tags/tag245.xml"/><Relationship Id="rId1" Type="http://schemas.openxmlformats.org/officeDocument/2006/relationships/tags" Target="../tags/tag244.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47.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48.xml"/><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49.xml"/><Relationship Id="rId2" Type="http://schemas.openxmlformats.org/officeDocument/2006/relationships/image" Target="../media/image30.pn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tags" Target="../tags/tag252.xml"/><Relationship Id="rId4" Type="http://schemas.openxmlformats.org/officeDocument/2006/relationships/image" Target="../media/image5.png"/><Relationship Id="rId3" Type="http://schemas.openxmlformats.org/officeDocument/2006/relationships/image" Target="../media/image49.jpeg"/><Relationship Id="rId2" Type="http://schemas.openxmlformats.org/officeDocument/2006/relationships/tags" Target="../tags/tag251.xml"/><Relationship Id="rId1" Type="http://schemas.openxmlformats.org/officeDocument/2006/relationships/tags" Target="../tags/tag25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54.xml"/><Relationship Id="rId1" Type="http://schemas.openxmlformats.org/officeDocument/2006/relationships/tags" Target="../tags/tag253.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tags" Target="../tags/tag142.xml"/><Relationship Id="rId3" Type="http://schemas.openxmlformats.org/officeDocument/2006/relationships/image" Target="../media/image5.png"/><Relationship Id="rId2" Type="http://schemas.openxmlformats.org/officeDocument/2006/relationships/tags" Target="../tags/tag141.xml"/><Relationship Id="rId1" Type="http://schemas.openxmlformats.org/officeDocument/2006/relationships/tags" Target="../tags/tag140.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8.xml"/><Relationship Id="rId4" Type="http://schemas.openxmlformats.org/officeDocument/2006/relationships/tags" Target="../tags/tag145.xml"/><Relationship Id="rId3" Type="http://schemas.openxmlformats.org/officeDocument/2006/relationships/image" Target="../media/image6.png"/><Relationship Id="rId2" Type="http://schemas.openxmlformats.org/officeDocument/2006/relationships/tags" Target="../tags/tag144.xml"/><Relationship Id="rId1" Type="http://schemas.openxmlformats.org/officeDocument/2006/relationships/tags" Target="../tags/tag143.xml"/></Relationships>
</file>

<file path=ppt/slides/_rels/slide5.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9" Type="http://schemas.openxmlformats.org/officeDocument/2006/relationships/notesSlide" Target="../notesSlides/notesSlide4.xml"/><Relationship Id="rId18" Type="http://schemas.openxmlformats.org/officeDocument/2006/relationships/slideLayout" Target="../slideLayouts/slideLayout7.xml"/><Relationship Id="rId17" Type="http://schemas.openxmlformats.org/officeDocument/2006/relationships/tags" Target="../tags/tag162.xml"/><Relationship Id="rId16" Type="http://schemas.openxmlformats.org/officeDocument/2006/relationships/tags" Target="../tags/tag161.xml"/><Relationship Id="rId15" Type="http://schemas.openxmlformats.org/officeDocument/2006/relationships/tags" Target="../tags/tag160.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6.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tags" Target="../tags/tag165.xml"/><Relationship Id="rId3" Type="http://schemas.openxmlformats.org/officeDocument/2006/relationships/image" Target="../media/image5.png"/><Relationship Id="rId2" Type="http://schemas.openxmlformats.org/officeDocument/2006/relationships/tags" Target="../tags/tag164.xml"/><Relationship Id="rId1" Type="http://schemas.openxmlformats.org/officeDocument/2006/relationships/tags" Target="../tags/tag163.xml"/></Relationships>
</file>

<file path=ppt/slides/_rels/slide7.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8" Type="http://schemas.openxmlformats.org/officeDocument/2006/relationships/notesSlide" Target="../notesSlides/notesSlide6.xml"/><Relationship Id="rId17" Type="http://schemas.openxmlformats.org/officeDocument/2006/relationships/slideLayout" Target="../slideLayouts/slideLayout7.xml"/><Relationship Id="rId16" Type="http://schemas.openxmlformats.org/officeDocument/2006/relationships/tags" Target="../tags/tag180.xml"/><Relationship Id="rId15" Type="http://schemas.openxmlformats.org/officeDocument/2006/relationships/tags" Target="../tags/tag179.xml"/><Relationship Id="rId14" Type="http://schemas.openxmlformats.org/officeDocument/2006/relationships/tags" Target="../tags/tag178.xml"/><Relationship Id="rId13" Type="http://schemas.openxmlformats.org/officeDocument/2006/relationships/tags" Target="../tags/tag177.xml"/><Relationship Id="rId12" Type="http://schemas.openxmlformats.org/officeDocument/2006/relationships/tags" Target="../tags/tag176.xml"/><Relationship Id="rId11" Type="http://schemas.openxmlformats.org/officeDocument/2006/relationships/image" Target="../media/image5.png"/><Relationship Id="rId10" Type="http://schemas.openxmlformats.org/officeDocument/2006/relationships/tags" Target="../tags/tag175.xml"/><Relationship Id="rId1" Type="http://schemas.openxmlformats.org/officeDocument/2006/relationships/tags" Target="../tags/tag166.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tags" Target="../tags/tag183.xml"/><Relationship Id="rId3" Type="http://schemas.openxmlformats.org/officeDocument/2006/relationships/image" Target="../media/image5.png"/><Relationship Id="rId2" Type="http://schemas.openxmlformats.org/officeDocument/2006/relationships/tags" Target="../tags/tag182.xml"/><Relationship Id="rId1" Type="http://schemas.openxmlformats.org/officeDocument/2006/relationships/tags" Target="../tags/tag181.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4.xml"/><Relationship Id="rId5" Type="http://schemas.openxmlformats.org/officeDocument/2006/relationships/tags" Target="../tags/tag187.xml"/><Relationship Id="rId4" Type="http://schemas.openxmlformats.org/officeDocument/2006/relationships/image" Target="../media/image7.png"/><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79425" y="2684145"/>
            <a:ext cx="4827270" cy="460375"/>
          </a:xfrm>
          <a:prstGeom prst="rect">
            <a:avLst/>
          </a:prstGeom>
          <a:noFill/>
        </p:spPr>
        <p:txBody>
          <a:bodyPr wrap="square" rtlCol="0">
            <a:spAutoFit/>
          </a:bodyPr>
          <a:p>
            <a:r>
              <a:rPr lang="en-US" altLang="zh-CN" sz="2400"/>
              <a:t>WELCOME TO OUR COMPANY</a:t>
            </a:r>
            <a:endParaRPr lang="en-US" altLang="zh-CN" sz="2400"/>
          </a:p>
        </p:txBody>
      </p:sp>
      <p:pic>
        <p:nvPicPr>
          <p:cNvPr id="5" name="图片 4" descr="logo"/>
          <p:cNvPicPr>
            <a:picLocks noChangeAspect="1"/>
          </p:cNvPicPr>
          <p:nvPr/>
        </p:nvPicPr>
        <p:blipFill>
          <a:blip r:embed="rId1"/>
          <a:stretch>
            <a:fillRect/>
          </a:stretch>
        </p:blipFill>
        <p:spPr>
          <a:xfrm>
            <a:off x="1884680" y="4023995"/>
            <a:ext cx="4352925" cy="91567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任意多边形: 形状 17"/>
          <p:cNvSpPr/>
          <p:nvPr>
            <p:custDataLst>
              <p:tags r:id="rId1"/>
            </p:custDataLst>
          </p:nvPr>
        </p:nvSpPr>
        <p:spPr>
          <a:xfrm>
            <a:off x="1577568" y="1"/>
            <a:ext cx="723683" cy="361841"/>
          </a:xfrm>
          <a:custGeom>
            <a:avLst/>
            <a:gdLst>
              <a:gd name="connsiteX0" fmla="*/ 0 w 723683"/>
              <a:gd name="connsiteY0" fmla="*/ 0 h 361841"/>
              <a:gd name="connsiteX1" fmla="*/ 723683 w 723683"/>
              <a:gd name="connsiteY1" fmla="*/ 0 h 361841"/>
              <a:gd name="connsiteX2" fmla="*/ 361842 w 723683"/>
              <a:gd name="connsiteY2" fmla="*/ 361841 h 361841"/>
            </a:gdLst>
            <a:ahLst/>
            <a:cxnLst>
              <a:cxn ang="0">
                <a:pos x="connsiteX0" y="connsiteY0"/>
              </a:cxn>
              <a:cxn ang="0">
                <a:pos x="connsiteX1" y="connsiteY1"/>
              </a:cxn>
              <a:cxn ang="0">
                <a:pos x="connsiteX2" y="connsiteY2"/>
              </a:cxn>
            </a:cxnLst>
            <a:rect l="l" t="t" r="r" b="b"/>
            <a:pathLst>
              <a:path w="723683" h="361841">
                <a:moveTo>
                  <a:pt x="0" y="0"/>
                </a:moveTo>
                <a:lnTo>
                  <a:pt x="723683" y="0"/>
                </a:lnTo>
                <a:lnTo>
                  <a:pt x="361842" y="361841"/>
                </a:lnTo>
                <a:close/>
              </a:path>
            </a:pathLst>
          </a:custGeom>
          <a:solidFill>
            <a:srgbClr val="1E6BC5"/>
          </a:solidFill>
          <a:ln w="12700">
            <a:miter lim="400000"/>
          </a:ln>
        </p:spPr>
        <p:txBody>
          <a:bodyPr wrap="square" lIns="45719" rIns="45719"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grpSp>
        <p:nvGrpSpPr>
          <p:cNvPr id="442" name="成组"/>
          <p:cNvGrpSpPr/>
          <p:nvPr>
            <p:custDataLst>
              <p:tags r:id="rId2"/>
            </p:custDataLst>
          </p:nvPr>
        </p:nvGrpSpPr>
        <p:grpSpPr>
          <a:xfrm>
            <a:off x="1563608" y="5975400"/>
            <a:ext cx="808563" cy="176645"/>
            <a:chOff x="0" y="0"/>
            <a:chExt cx="808561" cy="176644"/>
          </a:xfrm>
          <a:solidFill>
            <a:srgbClr val="1E6BC5">
              <a:lumMod val="40000"/>
              <a:lumOff val="60000"/>
            </a:srgbClr>
          </a:solidFill>
        </p:grpSpPr>
        <p:sp>
          <p:nvSpPr>
            <p:cNvPr id="437" name="多边形"/>
            <p:cNvSpPr/>
            <p:nvPr>
              <p:custDataLst>
                <p:tags r:id="rId3"/>
              </p:custDataLst>
            </p:nvPr>
          </p:nvSpPr>
          <p:spPr>
            <a:xfrm>
              <a:off x="315958" y="0"/>
              <a:ext cx="176646" cy="176645"/>
            </a:xfrm>
            <a:prstGeom prst="diamond">
              <a:avLst/>
            </a:prstGeom>
            <a:grpFill/>
            <a:ln w="12700" cap="flat">
              <a:no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438" name="多边形"/>
            <p:cNvSpPr/>
            <p:nvPr>
              <p:custDataLst>
                <p:tags r:id="rId4"/>
              </p:custDataLst>
            </p:nvPr>
          </p:nvSpPr>
          <p:spPr>
            <a:xfrm>
              <a:off x="558440" y="43794"/>
              <a:ext cx="92143" cy="92143"/>
            </a:xfrm>
            <a:prstGeom prst="diamond">
              <a:avLst/>
            </a:prstGeom>
            <a:grp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439" name="多边形"/>
            <p:cNvSpPr/>
            <p:nvPr>
              <p:custDataLst>
                <p:tags r:id="rId5"/>
              </p:custDataLst>
            </p:nvPr>
          </p:nvSpPr>
          <p:spPr>
            <a:xfrm>
              <a:off x="716420" y="43794"/>
              <a:ext cx="92143" cy="92143"/>
            </a:xfrm>
            <a:prstGeom prst="diamond">
              <a:avLst/>
            </a:prstGeom>
            <a:grp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440" name="多边形"/>
            <p:cNvSpPr/>
            <p:nvPr>
              <p:custDataLst>
                <p:tags r:id="rId6"/>
              </p:custDataLst>
            </p:nvPr>
          </p:nvSpPr>
          <p:spPr>
            <a:xfrm>
              <a:off x="0" y="43794"/>
              <a:ext cx="92142" cy="92143"/>
            </a:xfrm>
            <a:prstGeom prst="diamond">
              <a:avLst/>
            </a:prstGeom>
            <a:grp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441" name="多边形"/>
            <p:cNvSpPr/>
            <p:nvPr>
              <p:custDataLst>
                <p:tags r:id="rId7"/>
              </p:custDataLst>
            </p:nvPr>
          </p:nvSpPr>
          <p:spPr>
            <a:xfrm>
              <a:off x="157979" y="43794"/>
              <a:ext cx="92143" cy="92143"/>
            </a:xfrm>
            <a:prstGeom prst="diamond">
              <a:avLst/>
            </a:prstGeom>
            <a:grp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grpSp>
      <p:sp>
        <p:nvSpPr>
          <p:cNvPr id="4" name="文本框 3"/>
          <p:cNvSpPr txBox="1"/>
          <p:nvPr>
            <p:custDataLst>
              <p:tags r:id="rId8"/>
            </p:custDataLst>
          </p:nvPr>
        </p:nvSpPr>
        <p:spPr>
          <a:xfrm>
            <a:off x="278765" y="198755"/>
            <a:ext cx="5339715" cy="1124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defPPr>
              <a:defRPr lang="zh-CN"/>
            </a:defPPr>
            <a:lvl1pPr marR="0" lvl="0" indent="0" fontAlgn="auto">
              <a:lnSpc>
                <a:spcPct val="120000"/>
              </a:lnSpc>
              <a:spcBef>
                <a:spcPts val="0"/>
              </a:spcBef>
              <a:spcAft>
                <a:spcPts val="0"/>
              </a:spcAft>
              <a:buClrTx/>
              <a:buSzTx/>
              <a:buFontTx/>
              <a:buNone/>
              <a:defRPr kumimoji="0" sz="4400" b="1" i="0" u="none" strike="noStrike" cap="none" spc="0" normalizeH="0" baseline="0">
                <a:ln>
                  <a:noFill/>
                </a:ln>
                <a:solidFill>
                  <a:prstClr val="white"/>
                </a:solidFill>
                <a:effectLst/>
                <a:uLnTx/>
                <a:uFillTx/>
                <a:latin typeface="Arial" panose="020B0604020202020204" pitchFamily="34" charset="0"/>
                <a:ea typeface="微软雅黑" panose="020B0503020204020204" charset="-122"/>
                <a:cs typeface="Calibri" panose="020F0502020204030204" charset="0"/>
              </a:defRPr>
            </a:lvl1pPr>
            <a:lvl2pPr marL="742950" indent="-285750">
              <a:defRPr sz="4800">
                <a:solidFill>
                  <a:srgbClr val="27282D"/>
                </a:solidFill>
                <a:latin typeface="Calibri" panose="020F0502020204030204" charset="0"/>
                <a:cs typeface="Calibri" panose="020F0502020204030204" charset="0"/>
              </a:defRPr>
            </a:lvl2pPr>
            <a:lvl3pPr marL="1143000" indent="-228600">
              <a:defRPr sz="4800">
                <a:solidFill>
                  <a:srgbClr val="27282D"/>
                </a:solidFill>
                <a:latin typeface="Calibri" panose="020F0502020204030204" charset="0"/>
                <a:cs typeface="Calibri" panose="020F0502020204030204" charset="0"/>
              </a:defRPr>
            </a:lvl3pPr>
            <a:lvl4pPr marL="1600200" indent="-228600">
              <a:defRPr sz="4800">
                <a:solidFill>
                  <a:srgbClr val="27282D"/>
                </a:solidFill>
                <a:latin typeface="Calibri" panose="020F0502020204030204" charset="0"/>
                <a:cs typeface="Calibri" panose="020F0502020204030204" charset="0"/>
              </a:defRPr>
            </a:lvl4pPr>
            <a:lvl5pPr marL="2057400" indent="-228600">
              <a:defRPr sz="4800">
                <a:solidFill>
                  <a:srgbClr val="27282D"/>
                </a:solidFill>
                <a:latin typeface="Calibri" panose="020F0502020204030204" charset="0"/>
                <a:cs typeface="Calibri" panose="020F0502020204030204" charset="0"/>
              </a:defRPr>
            </a:lvl5pPr>
            <a:lvl6pPr marL="2514600" indent="-228600" defTabSz="2436495" eaLnBrk="0" fontAlgn="base" hangingPunct="0">
              <a:spcBef>
                <a:spcPct val="0"/>
              </a:spcBef>
              <a:spcAft>
                <a:spcPct val="0"/>
              </a:spcAft>
              <a:defRPr sz="4800">
                <a:solidFill>
                  <a:srgbClr val="27282D"/>
                </a:solidFill>
                <a:latin typeface="Calibri" panose="020F0502020204030204" charset="0"/>
                <a:cs typeface="Calibri" panose="020F0502020204030204" charset="0"/>
              </a:defRPr>
            </a:lvl6pPr>
            <a:lvl7pPr marL="2971800" indent="-228600" defTabSz="2436495" eaLnBrk="0" fontAlgn="base" hangingPunct="0">
              <a:spcBef>
                <a:spcPct val="0"/>
              </a:spcBef>
              <a:spcAft>
                <a:spcPct val="0"/>
              </a:spcAft>
              <a:defRPr sz="4800">
                <a:solidFill>
                  <a:srgbClr val="27282D"/>
                </a:solidFill>
                <a:latin typeface="Calibri" panose="020F0502020204030204" charset="0"/>
                <a:cs typeface="Calibri" panose="020F0502020204030204" charset="0"/>
              </a:defRPr>
            </a:lvl7pPr>
            <a:lvl8pPr marL="3429000" indent="-228600" defTabSz="2436495" eaLnBrk="0" fontAlgn="base" hangingPunct="0">
              <a:spcBef>
                <a:spcPct val="0"/>
              </a:spcBef>
              <a:spcAft>
                <a:spcPct val="0"/>
              </a:spcAft>
              <a:defRPr sz="4800">
                <a:solidFill>
                  <a:srgbClr val="27282D"/>
                </a:solidFill>
                <a:latin typeface="Calibri" panose="020F0502020204030204" charset="0"/>
                <a:cs typeface="Calibri" panose="020F0502020204030204" charset="0"/>
              </a:defRPr>
            </a:lvl8pPr>
            <a:lvl9pPr marL="3886200" indent="-228600" defTabSz="2436495" eaLnBrk="0" fontAlgn="base" hangingPunct="0">
              <a:spcBef>
                <a:spcPct val="0"/>
              </a:spcBef>
              <a:spcAft>
                <a:spcPct val="0"/>
              </a:spcAft>
              <a:defRPr sz="4800">
                <a:solidFill>
                  <a:srgbClr val="27282D"/>
                </a:solidFill>
                <a:latin typeface="Calibri" panose="020F0502020204030204" charset="0"/>
                <a:cs typeface="Calibri" panose="020F0502020204030204" charset="0"/>
              </a:defRPr>
            </a:lvl9pPr>
          </a:lstStyle>
          <a:p>
            <a:r>
              <a:rPr lang="en-US" altLang="zh-CN" sz="2800"/>
              <a:t>Linux IoT Appliance, </a:t>
            </a:r>
            <a:endParaRPr lang="en-US" altLang="zh-CN" sz="2800"/>
          </a:p>
          <a:p>
            <a:r>
              <a:rPr lang="en-US" altLang="zh-CN" sz="2800"/>
              <a:t>WiFi, Arduino Appliance</a:t>
            </a:r>
            <a:endParaRPr lang="en-US" altLang="zh-CN" sz="2800"/>
          </a:p>
        </p:txBody>
      </p:sp>
      <p:pic>
        <p:nvPicPr>
          <p:cNvPr id="2" name="图片 1"/>
          <p:cNvPicPr>
            <a:picLocks noChangeAspect="1"/>
          </p:cNvPicPr>
          <p:nvPr/>
        </p:nvPicPr>
        <p:blipFill>
          <a:blip r:embed="rId9"/>
          <a:stretch>
            <a:fillRect/>
          </a:stretch>
        </p:blipFill>
        <p:spPr>
          <a:xfrm>
            <a:off x="7040245" y="0"/>
            <a:ext cx="3761740" cy="2150745"/>
          </a:xfrm>
          <a:prstGeom prst="rect">
            <a:avLst/>
          </a:prstGeom>
        </p:spPr>
      </p:pic>
      <p:pic>
        <p:nvPicPr>
          <p:cNvPr id="3" name="图片 2"/>
          <p:cNvPicPr>
            <a:picLocks noChangeAspect="1"/>
          </p:cNvPicPr>
          <p:nvPr/>
        </p:nvPicPr>
        <p:blipFill>
          <a:blip r:embed="rId10"/>
          <a:stretch>
            <a:fillRect/>
          </a:stretch>
        </p:blipFill>
        <p:spPr>
          <a:xfrm>
            <a:off x="7040245" y="2362835"/>
            <a:ext cx="3761740" cy="1999615"/>
          </a:xfrm>
          <a:prstGeom prst="rect">
            <a:avLst/>
          </a:prstGeom>
        </p:spPr>
      </p:pic>
      <p:pic>
        <p:nvPicPr>
          <p:cNvPr id="5" name="图片 4"/>
          <p:cNvPicPr>
            <a:picLocks noChangeAspect="1"/>
          </p:cNvPicPr>
          <p:nvPr/>
        </p:nvPicPr>
        <p:blipFill>
          <a:blip r:embed="rId11"/>
          <a:stretch>
            <a:fillRect/>
          </a:stretch>
        </p:blipFill>
        <p:spPr>
          <a:xfrm>
            <a:off x="7040245" y="4574540"/>
            <a:ext cx="3761740" cy="2270760"/>
          </a:xfrm>
          <a:prstGeom prst="rect">
            <a:avLst/>
          </a:prstGeom>
        </p:spPr>
      </p:pic>
      <p:sp>
        <p:nvSpPr>
          <p:cNvPr id="33" name="文本框 32"/>
          <p:cNvSpPr txBox="1"/>
          <p:nvPr/>
        </p:nvSpPr>
        <p:spPr>
          <a:xfrm>
            <a:off x="503555" y="1574800"/>
            <a:ext cx="1798320" cy="460375"/>
          </a:xfrm>
          <a:prstGeom prst="rect">
            <a:avLst/>
          </a:prstGeom>
          <a:noFill/>
        </p:spPr>
        <p:txBody>
          <a:bodyPr wrap="square" rtlCol="0">
            <a:spAutoFit/>
          </a:bodyPr>
          <a:p>
            <a:r>
              <a:rPr lang="en-US" altLang="zh-CN" sz="2400" b="1"/>
              <a:t>MS14N-S</a:t>
            </a:r>
            <a:endParaRPr lang="en-US" altLang="zh-CN" sz="2400" b="1"/>
          </a:p>
        </p:txBody>
      </p:sp>
      <p:sp>
        <p:nvSpPr>
          <p:cNvPr id="6" name="文本框 5"/>
          <p:cNvSpPr txBox="1"/>
          <p:nvPr/>
        </p:nvSpPr>
        <p:spPr>
          <a:xfrm>
            <a:off x="503555" y="2035175"/>
            <a:ext cx="5114925" cy="645160"/>
          </a:xfrm>
          <a:prstGeom prst="rect">
            <a:avLst/>
          </a:prstGeom>
          <a:noFill/>
        </p:spPr>
        <p:txBody>
          <a:bodyPr wrap="square" rtlCol="0" anchor="t">
            <a:spAutoFit/>
          </a:bodyPr>
          <a:p>
            <a:r>
              <a:rPr lang="zh-CN" altLang="en-US"/>
              <a:t>Dragino Linux IoT Appliance With Sensor Terminal. Base on AR9331</a:t>
            </a:r>
            <a:endParaRPr lang="zh-CN" altLang="en-US"/>
          </a:p>
        </p:txBody>
      </p:sp>
      <p:sp>
        <p:nvSpPr>
          <p:cNvPr id="7" name="文本框 6"/>
          <p:cNvSpPr txBox="1"/>
          <p:nvPr/>
        </p:nvSpPr>
        <p:spPr>
          <a:xfrm>
            <a:off x="503555" y="3006725"/>
            <a:ext cx="1552575" cy="460375"/>
          </a:xfrm>
          <a:prstGeom prst="rect">
            <a:avLst/>
          </a:prstGeom>
          <a:noFill/>
        </p:spPr>
        <p:txBody>
          <a:bodyPr wrap="square" rtlCol="0">
            <a:spAutoFit/>
          </a:bodyPr>
          <a:p>
            <a:r>
              <a:rPr lang="en-US" altLang="zh-CN" sz="2400" b="1"/>
              <a:t>MS14N-P</a:t>
            </a:r>
            <a:endParaRPr lang="en-US" altLang="zh-CN" sz="2400" b="1"/>
          </a:p>
        </p:txBody>
      </p:sp>
      <p:sp>
        <p:nvSpPr>
          <p:cNvPr id="8" name="文本框 7"/>
          <p:cNvSpPr txBox="1"/>
          <p:nvPr/>
        </p:nvSpPr>
        <p:spPr>
          <a:xfrm>
            <a:off x="503555" y="3616325"/>
            <a:ext cx="5844540" cy="368300"/>
          </a:xfrm>
          <a:prstGeom prst="rect">
            <a:avLst/>
          </a:prstGeom>
          <a:noFill/>
        </p:spPr>
        <p:txBody>
          <a:bodyPr wrap="square" rtlCol="0" anchor="t">
            <a:spAutoFit/>
          </a:bodyPr>
          <a:p>
            <a:r>
              <a:rPr lang="zh-CN" altLang="en-US"/>
              <a:t>Dragino Linux IoT Appliance . Base on AR9331</a:t>
            </a:r>
            <a:endParaRPr lang="zh-CN" altLang="en-US"/>
          </a:p>
        </p:txBody>
      </p:sp>
      <p:sp>
        <p:nvSpPr>
          <p:cNvPr id="9" name="文本框 8"/>
          <p:cNvSpPr txBox="1"/>
          <p:nvPr/>
        </p:nvSpPr>
        <p:spPr>
          <a:xfrm>
            <a:off x="626745" y="5135245"/>
            <a:ext cx="3361055" cy="368300"/>
          </a:xfrm>
          <a:prstGeom prst="rect">
            <a:avLst/>
          </a:prstGeom>
          <a:noFill/>
        </p:spPr>
        <p:txBody>
          <a:bodyPr wrap="square" rtlCol="0" anchor="t">
            <a:spAutoFit/>
          </a:bodyPr>
          <a:p>
            <a:r>
              <a:rPr lang="zh-CN" altLang="en-US"/>
              <a:t>WIFi Outdoor IoT Appliance </a:t>
            </a:r>
            <a:endParaRPr lang="zh-CN" altLang="en-US"/>
          </a:p>
        </p:txBody>
      </p:sp>
      <p:sp>
        <p:nvSpPr>
          <p:cNvPr id="10" name="文本框 9"/>
          <p:cNvSpPr txBox="1"/>
          <p:nvPr/>
        </p:nvSpPr>
        <p:spPr>
          <a:xfrm>
            <a:off x="626745" y="4573905"/>
            <a:ext cx="1552575" cy="460375"/>
          </a:xfrm>
          <a:prstGeom prst="rect">
            <a:avLst/>
          </a:prstGeom>
          <a:noFill/>
        </p:spPr>
        <p:txBody>
          <a:bodyPr wrap="square" rtlCol="0">
            <a:spAutoFit/>
          </a:bodyPr>
          <a:p>
            <a:r>
              <a:rPr lang="en-US" altLang="zh-CN" sz="2400" b="1"/>
              <a:t>PAN</a:t>
            </a:r>
            <a:endParaRPr lang="en-US" altLang="zh-CN" sz="2400" b="1"/>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custDataLst>
              <p:tags r:id="rId1"/>
            </p:custDataLst>
          </p:nvPr>
        </p:nvSpPr>
        <p:spPr>
          <a:xfrm>
            <a:off x="0" y="1469572"/>
            <a:ext cx="12192000" cy="3918857"/>
          </a:xfrm>
          <a:prstGeom prst="rect">
            <a:avLst/>
          </a:prstGeom>
          <a:solidFill>
            <a:srgbClr val="1E6BC5">
              <a:lumMod val="5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13" name="文本框 12"/>
          <p:cNvSpPr txBox="1"/>
          <p:nvPr>
            <p:custDataLst>
              <p:tags r:id="rId2"/>
            </p:custDataLst>
          </p:nvPr>
        </p:nvSpPr>
        <p:spPr>
          <a:xfrm>
            <a:off x="264160" y="3063875"/>
            <a:ext cx="5339715" cy="777875"/>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r>
              <a:rPr lang="zh-CN" altLang="en-US" sz="2000" dirty="0">
                <a:solidFill>
                  <a:srgbClr val="FFFFFF">
                    <a:lumMod val="95000"/>
                  </a:srgbClr>
                </a:solidFill>
                <a:latin typeface="Arial" panose="020B0604020202020204" pitchFamily="34" charset="0"/>
                <a:ea typeface="微软雅黑" panose="020B0503020204020204" charset="-122"/>
              </a:rPr>
              <a:t>WiFi IoT Module, Arduino Yun Module</a:t>
            </a:r>
            <a:endParaRPr lang="zh-CN" altLang="en-US" sz="2000" dirty="0">
              <a:solidFill>
                <a:srgbClr val="FFFFFF">
                  <a:lumMod val="95000"/>
                </a:srgbClr>
              </a:solidFill>
              <a:latin typeface="Arial" panose="020B0604020202020204" pitchFamily="34" charset="0"/>
              <a:ea typeface="微软雅黑" panose="020B0503020204020204" charset="-122"/>
            </a:endParaRPr>
          </a:p>
        </p:txBody>
      </p:sp>
      <p:sp>
        <p:nvSpPr>
          <p:cNvPr id="20" name="矩形 19"/>
          <p:cNvSpPr/>
          <p:nvPr>
            <p:custDataLst>
              <p:tags r:id="rId3"/>
            </p:custDataLst>
          </p:nvPr>
        </p:nvSpPr>
        <p:spPr>
          <a:xfrm>
            <a:off x="1050356" y="4206435"/>
            <a:ext cx="551205" cy="65825"/>
          </a:xfrm>
          <a:prstGeom prst="rect">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9" name="文本框 8"/>
          <p:cNvSpPr txBox="1"/>
          <p:nvPr>
            <p:custDataLst>
              <p:tags r:id="rId4"/>
            </p:custDataLst>
          </p:nvPr>
        </p:nvSpPr>
        <p:spPr>
          <a:xfrm>
            <a:off x="351790" y="2352040"/>
            <a:ext cx="1049655" cy="624840"/>
          </a:xfrm>
          <a:prstGeom prst="rect">
            <a:avLst/>
          </a:prstGeom>
          <a:noFill/>
        </p:spPr>
        <p:txBody>
          <a:bodyPr wrap="square" lIns="101600" tIns="38100" rIns="63500" bIns="38100" rtlCol="0">
            <a:noAutofit/>
          </a:bodyPr>
          <a:lstStyle/>
          <a:p>
            <a:pPr algn="l"/>
            <a:r>
              <a:rPr lang="en-US" altLang="zh-CN" sz="3600" b="1" spc="300" dirty="0">
                <a:solidFill>
                  <a:srgbClr val="FFFFFF"/>
                </a:solidFill>
                <a:uFillTx/>
                <a:latin typeface="Arial" panose="020B0604020202020204" pitchFamily="34" charset="0"/>
                <a:ea typeface="微软雅黑" panose="020B0503020204020204" charset="-122"/>
              </a:rPr>
              <a:t>HE</a:t>
            </a:r>
            <a:endParaRPr lang="en-US" altLang="zh-CN" sz="3600" b="1" spc="300" dirty="0">
              <a:solidFill>
                <a:srgbClr val="FFFFFF"/>
              </a:solidFill>
              <a:uFillTx/>
              <a:latin typeface="Arial" panose="020B0604020202020204" pitchFamily="34" charset="0"/>
              <a:ea typeface="微软雅黑" panose="020B0503020204020204" charset="-122"/>
            </a:endParaRPr>
          </a:p>
        </p:txBody>
      </p:sp>
      <p:pic>
        <p:nvPicPr>
          <p:cNvPr id="2" name="图片 1"/>
          <p:cNvPicPr>
            <a:picLocks noChangeAspect="1"/>
          </p:cNvPicPr>
          <p:nvPr/>
        </p:nvPicPr>
        <p:blipFill>
          <a:blip r:embed="rId5"/>
          <a:stretch>
            <a:fillRect/>
          </a:stretch>
        </p:blipFill>
        <p:spPr>
          <a:xfrm>
            <a:off x="5870575" y="1319530"/>
            <a:ext cx="4810125" cy="4219575"/>
          </a:xfrm>
          <a:prstGeom prst="rect">
            <a:avLst/>
          </a:prstGeom>
        </p:spPr>
      </p:pic>
      <p:sp>
        <p:nvSpPr>
          <p:cNvPr id="4" name="文本框 3"/>
          <p:cNvSpPr txBox="1"/>
          <p:nvPr>
            <p:custDataLst>
              <p:tags r:id="rId6"/>
            </p:custDataLst>
          </p:nvPr>
        </p:nvSpPr>
        <p:spPr>
          <a:xfrm>
            <a:off x="264160" y="314325"/>
            <a:ext cx="5339715" cy="607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defPPr>
              <a:defRPr lang="zh-CN"/>
            </a:defPPr>
            <a:lvl1pPr marR="0" lvl="0" indent="0" fontAlgn="auto">
              <a:lnSpc>
                <a:spcPct val="120000"/>
              </a:lnSpc>
              <a:spcBef>
                <a:spcPts val="0"/>
              </a:spcBef>
              <a:spcAft>
                <a:spcPts val="0"/>
              </a:spcAft>
              <a:buClrTx/>
              <a:buSzTx/>
              <a:buFontTx/>
              <a:buNone/>
              <a:defRPr kumimoji="0" sz="4400" b="1" i="0" u="none" strike="noStrike" cap="none" spc="0" normalizeH="0" baseline="0">
                <a:ln>
                  <a:noFill/>
                </a:ln>
                <a:solidFill>
                  <a:prstClr val="white"/>
                </a:solidFill>
                <a:effectLst/>
                <a:uLnTx/>
                <a:uFillTx/>
                <a:latin typeface="Arial" panose="020B0604020202020204" pitchFamily="34" charset="0"/>
                <a:ea typeface="微软雅黑" panose="020B0503020204020204" charset="-122"/>
                <a:cs typeface="Calibri" panose="020F0502020204030204" charset="0"/>
              </a:defRPr>
            </a:lvl1pPr>
            <a:lvl2pPr marL="742950" indent="-285750">
              <a:defRPr sz="4800">
                <a:solidFill>
                  <a:srgbClr val="27282D"/>
                </a:solidFill>
                <a:latin typeface="Calibri" panose="020F0502020204030204" charset="0"/>
                <a:cs typeface="Calibri" panose="020F0502020204030204" charset="0"/>
              </a:defRPr>
            </a:lvl2pPr>
            <a:lvl3pPr marL="1143000" indent="-228600">
              <a:defRPr sz="4800">
                <a:solidFill>
                  <a:srgbClr val="27282D"/>
                </a:solidFill>
                <a:latin typeface="Calibri" panose="020F0502020204030204" charset="0"/>
                <a:cs typeface="Calibri" panose="020F0502020204030204" charset="0"/>
              </a:defRPr>
            </a:lvl3pPr>
            <a:lvl4pPr marL="1600200" indent="-228600">
              <a:defRPr sz="4800">
                <a:solidFill>
                  <a:srgbClr val="27282D"/>
                </a:solidFill>
                <a:latin typeface="Calibri" panose="020F0502020204030204" charset="0"/>
                <a:cs typeface="Calibri" panose="020F0502020204030204" charset="0"/>
              </a:defRPr>
            </a:lvl4pPr>
            <a:lvl5pPr marL="2057400" indent="-228600">
              <a:defRPr sz="4800">
                <a:solidFill>
                  <a:srgbClr val="27282D"/>
                </a:solidFill>
                <a:latin typeface="Calibri" panose="020F0502020204030204" charset="0"/>
                <a:cs typeface="Calibri" panose="020F0502020204030204" charset="0"/>
              </a:defRPr>
            </a:lvl5pPr>
            <a:lvl6pPr marL="2514600" indent="-228600" defTabSz="2436495" eaLnBrk="0" fontAlgn="base" hangingPunct="0">
              <a:spcBef>
                <a:spcPct val="0"/>
              </a:spcBef>
              <a:spcAft>
                <a:spcPct val="0"/>
              </a:spcAft>
              <a:defRPr sz="4800">
                <a:solidFill>
                  <a:srgbClr val="27282D"/>
                </a:solidFill>
                <a:latin typeface="Calibri" panose="020F0502020204030204" charset="0"/>
                <a:cs typeface="Calibri" panose="020F0502020204030204" charset="0"/>
              </a:defRPr>
            </a:lvl6pPr>
            <a:lvl7pPr marL="2971800" indent="-228600" defTabSz="2436495" eaLnBrk="0" fontAlgn="base" hangingPunct="0">
              <a:spcBef>
                <a:spcPct val="0"/>
              </a:spcBef>
              <a:spcAft>
                <a:spcPct val="0"/>
              </a:spcAft>
              <a:defRPr sz="4800">
                <a:solidFill>
                  <a:srgbClr val="27282D"/>
                </a:solidFill>
                <a:latin typeface="Calibri" panose="020F0502020204030204" charset="0"/>
                <a:cs typeface="Calibri" panose="020F0502020204030204" charset="0"/>
              </a:defRPr>
            </a:lvl7pPr>
            <a:lvl8pPr marL="3429000" indent="-228600" defTabSz="2436495" eaLnBrk="0" fontAlgn="base" hangingPunct="0">
              <a:spcBef>
                <a:spcPct val="0"/>
              </a:spcBef>
              <a:spcAft>
                <a:spcPct val="0"/>
              </a:spcAft>
              <a:defRPr sz="4800">
                <a:solidFill>
                  <a:srgbClr val="27282D"/>
                </a:solidFill>
                <a:latin typeface="Calibri" panose="020F0502020204030204" charset="0"/>
                <a:cs typeface="Calibri" panose="020F0502020204030204" charset="0"/>
              </a:defRPr>
            </a:lvl8pPr>
            <a:lvl9pPr marL="3886200" indent="-228600" defTabSz="2436495" eaLnBrk="0" fontAlgn="base" hangingPunct="0">
              <a:spcBef>
                <a:spcPct val="0"/>
              </a:spcBef>
              <a:spcAft>
                <a:spcPct val="0"/>
              </a:spcAft>
              <a:defRPr sz="4800">
                <a:solidFill>
                  <a:srgbClr val="27282D"/>
                </a:solidFill>
                <a:latin typeface="Calibri" panose="020F0502020204030204" charset="0"/>
                <a:cs typeface="Calibri" panose="020F0502020204030204" charset="0"/>
              </a:defRPr>
            </a:lvl9pPr>
          </a:lstStyle>
          <a:p>
            <a:r>
              <a:rPr lang="en-US" altLang="zh-CN" sz="2800"/>
              <a:t>Linux WiFi, Mesh , IoT Module</a:t>
            </a:r>
            <a:endParaRPr lang="en-US" altLang="zh-CN" sz="2800"/>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1595" y="8890"/>
            <a:ext cx="12315825" cy="684022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985" y="6985"/>
            <a:ext cx="3800475" cy="6856730"/>
          </a:xfrm>
          <a:prstGeom prst="rect">
            <a:avLst/>
          </a:prstGeom>
        </p:spPr>
      </p:pic>
      <p:pic>
        <p:nvPicPr>
          <p:cNvPr id="5" name="图片 4"/>
          <p:cNvPicPr>
            <a:picLocks noChangeAspect="1"/>
          </p:cNvPicPr>
          <p:nvPr/>
        </p:nvPicPr>
        <p:blipFill>
          <a:blip r:embed="rId2"/>
          <a:stretch>
            <a:fillRect/>
          </a:stretch>
        </p:blipFill>
        <p:spPr>
          <a:xfrm>
            <a:off x="4052570" y="7620"/>
            <a:ext cx="3818890" cy="5491480"/>
          </a:xfrm>
          <a:prstGeom prst="rect">
            <a:avLst/>
          </a:prstGeom>
        </p:spPr>
      </p:pic>
      <p:pic>
        <p:nvPicPr>
          <p:cNvPr id="6" name="图片 5"/>
          <p:cNvPicPr>
            <a:picLocks noChangeAspect="1"/>
          </p:cNvPicPr>
          <p:nvPr/>
        </p:nvPicPr>
        <p:blipFill>
          <a:blip r:embed="rId3"/>
          <a:stretch>
            <a:fillRect/>
          </a:stretch>
        </p:blipFill>
        <p:spPr>
          <a:xfrm>
            <a:off x="8116570" y="7620"/>
            <a:ext cx="3843020" cy="6856095"/>
          </a:xfrm>
          <a:prstGeom prst="rect">
            <a:avLst/>
          </a:prstGeom>
        </p:spPr>
      </p:pic>
      <p:pic>
        <p:nvPicPr>
          <p:cNvPr id="7" name="图片 6"/>
          <p:cNvPicPr>
            <a:picLocks noChangeAspect="1"/>
          </p:cNvPicPr>
          <p:nvPr/>
        </p:nvPicPr>
        <p:blipFill>
          <a:blip r:embed="rId4"/>
          <a:stretch>
            <a:fillRect/>
          </a:stretch>
        </p:blipFill>
        <p:spPr>
          <a:xfrm>
            <a:off x="4052570" y="5499100"/>
            <a:ext cx="3818890" cy="1356360"/>
          </a:xfrm>
          <a:prstGeom prst="rect">
            <a:avLst/>
          </a:prstGeom>
        </p:spPr>
      </p:pic>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350" y="1270"/>
            <a:ext cx="12190730" cy="683704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US" altLang="zh-CN">
                <a:sym typeface="+mn-ea"/>
              </a:rPr>
              <a:t>OEM/ODM</a:t>
            </a:r>
            <a:endParaRPr lang="zh-CN" altLang="en-US"/>
          </a:p>
        </p:txBody>
      </p:sp>
      <p:sp>
        <p:nvSpPr>
          <p:cNvPr id="6" name="内容占位符 2"/>
          <p:cNvSpPr>
            <a:spLocks noGrp="1"/>
          </p:cNvSpPr>
          <p:nvPr>
            <p:custDataLst>
              <p:tags r:id="rId1"/>
            </p:custDataLst>
          </p:nvPr>
        </p:nvSpPr>
        <p:spPr>
          <a:xfrm>
            <a:off x="440690" y="1691005"/>
            <a:ext cx="5812790" cy="4308475"/>
          </a:xfrm>
          <a:prstGeom prst="rect">
            <a:avLst/>
          </a:prstGeom>
        </p:spPr>
        <p:txBody>
          <a:bodyPr vert="horz" lIns="91440" tIns="45720" rIns="91440" bIns="45720" rtlCol="0">
            <a:normAutofit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We provide OEM/ODM service base on requirement. below are some of them:</a:t>
            </a:r>
            <a:endParaRPr lang="en-US" altLang="zh-CN"/>
          </a:p>
          <a:p>
            <a:endParaRPr lang="en-US" altLang="zh-CN"/>
          </a:p>
          <a:p>
            <a:r>
              <a:rPr lang="en-US" altLang="zh-CN"/>
              <a:t>    Customized logo on enclosure</a:t>
            </a:r>
            <a:endParaRPr lang="en-US" altLang="zh-CN"/>
          </a:p>
          <a:p>
            <a:r>
              <a:rPr lang="en-US" altLang="zh-CN"/>
              <a:t>    Customized package design</a:t>
            </a:r>
            <a:endParaRPr lang="en-US" altLang="zh-CN"/>
          </a:p>
          <a:p>
            <a:r>
              <a:rPr lang="en-US" altLang="zh-CN"/>
              <a:t>    Design assitant on modules</a:t>
            </a:r>
            <a:endParaRPr lang="en-US" altLang="zh-CN"/>
          </a:p>
          <a:p>
            <a:r>
              <a:rPr lang="en-US" altLang="zh-CN"/>
              <a:t>    Manufacture / Assembly services for modules </a:t>
            </a:r>
            <a:endParaRPr lang="en-US" altLang="zh-CN"/>
          </a:p>
        </p:txBody>
      </p:sp>
      <p:pic>
        <p:nvPicPr>
          <p:cNvPr id="18" name="PA-图片 5" descr="C:\Users\2GGTFQ2\Desktop\tuwen(1)\图片\11\未标题-1.png未标题-1"/>
          <p:cNvPicPr>
            <a:picLocks noChangeAspect="1"/>
          </p:cNvPicPr>
          <p:nvPr>
            <p:custDataLst>
              <p:tags r:id="rId2"/>
            </p:custDataLst>
          </p:nvPr>
        </p:nvPicPr>
        <p:blipFill>
          <a:blip r:embed="rId3"/>
          <a:srcRect l="4688" r="4688"/>
          <a:stretch>
            <a:fillRect/>
          </a:stretch>
        </p:blipFill>
        <p:spPr>
          <a:xfrm>
            <a:off x="7588832" y="1293977"/>
            <a:ext cx="4047543" cy="4047574"/>
          </a:xfrm>
          <a:prstGeom prst="rect">
            <a:avLst/>
          </a:prstGeom>
        </p:spPr>
      </p:pic>
      <p:pic>
        <p:nvPicPr>
          <p:cNvPr id="19" name="PA-图片 8" descr="C:\Users\goodc\Desktop\2.png2"/>
          <p:cNvPicPr>
            <a:picLocks noChangeAspect="1"/>
          </p:cNvPicPr>
          <p:nvPr>
            <p:custDataLst>
              <p:tags r:id="rId4"/>
            </p:custDataLst>
          </p:nvPr>
        </p:nvPicPr>
        <p:blipFill>
          <a:blip r:embed="rId5"/>
          <a:srcRect l="1105" r="1105"/>
          <a:stretch>
            <a:fillRect/>
          </a:stretch>
        </p:blipFill>
        <p:spPr>
          <a:xfrm>
            <a:off x="7588832" y="1293977"/>
            <a:ext cx="4047543" cy="4047152"/>
          </a:xfrm>
          <a:prstGeom prst="rect">
            <a:avLst/>
          </a:prstGeom>
        </p:spPr>
      </p:pic>
      <p:pic>
        <p:nvPicPr>
          <p:cNvPr id="20" name="PA-图片 13" descr="C:\Users\goodc\Desktop\3.png3"/>
          <p:cNvPicPr>
            <a:picLocks noChangeAspect="1"/>
          </p:cNvPicPr>
          <p:nvPr>
            <p:custDataLst>
              <p:tags r:id="rId6"/>
            </p:custDataLst>
          </p:nvPr>
        </p:nvPicPr>
        <p:blipFill>
          <a:blip r:embed="rId7"/>
          <a:srcRect l="4987" r="4987"/>
          <a:stretch>
            <a:fillRect/>
          </a:stretch>
        </p:blipFill>
        <p:spPr>
          <a:xfrm>
            <a:off x="7588832" y="1293977"/>
            <a:ext cx="4047543" cy="4047152"/>
          </a:xfrm>
          <a:prstGeom prst="rect">
            <a:avLst/>
          </a:prstGeom>
        </p:spPr>
      </p:pic>
      <p:pic>
        <p:nvPicPr>
          <p:cNvPr id="21" name="PA-图片 2" descr="C:\Users\goodc\Desktop\3.png3"/>
          <p:cNvPicPr>
            <a:picLocks noChangeAspect="1"/>
          </p:cNvPicPr>
          <p:nvPr>
            <p:custDataLst>
              <p:tags r:id="rId8"/>
            </p:custDataLst>
          </p:nvPr>
        </p:nvPicPr>
        <p:blipFill>
          <a:blip r:embed="rId7"/>
          <a:srcRect l="4992" r="4992"/>
          <a:stretch>
            <a:fillRect/>
          </a:stretch>
        </p:blipFill>
        <p:spPr>
          <a:xfrm>
            <a:off x="6576742" y="3369118"/>
            <a:ext cx="934048" cy="934056"/>
          </a:xfrm>
          <a:prstGeom prst="rect">
            <a:avLst/>
          </a:prstGeom>
          <a:ln w="38100">
            <a:solidFill>
              <a:schemeClr val="bg1"/>
            </a:solidFill>
          </a:ln>
        </p:spPr>
      </p:pic>
      <p:pic>
        <p:nvPicPr>
          <p:cNvPr id="22" name="PA-图片 3" descr="C:\Users\goodc\Desktop\4.png4"/>
          <p:cNvPicPr>
            <a:picLocks noChangeAspect="1"/>
          </p:cNvPicPr>
          <p:nvPr>
            <p:custDataLst>
              <p:tags r:id="rId9"/>
            </p:custDataLst>
          </p:nvPr>
        </p:nvPicPr>
        <p:blipFill>
          <a:blip r:embed="rId10"/>
          <a:srcRect t="3538" b="3538"/>
          <a:stretch>
            <a:fillRect/>
          </a:stretch>
        </p:blipFill>
        <p:spPr>
          <a:xfrm>
            <a:off x="6576551" y="4407083"/>
            <a:ext cx="934048" cy="934048"/>
          </a:xfrm>
          <a:prstGeom prst="rect">
            <a:avLst/>
          </a:prstGeom>
          <a:ln w="38100">
            <a:solidFill>
              <a:schemeClr val="bg1"/>
            </a:solidFill>
          </a:ln>
        </p:spPr>
      </p:pic>
      <p:pic>
        <p:nvPicPr>
          <p:cNvPr id="23" name="PA-图片 6" descr="C:\Users\goodc\Desktop\2.png2"/>
          <p:cNvPicPr>
            <a:picLocks noChangeAspect="1"/>
          </p:cNvPicPr>
          <p:nvPr>
            <p:custDataLst>
              <p:tags r:id="rId11"/>
            </p:custDataLst>
          </p:nvPr>
        </p:nvPicPr>
        <p:blipFill>
          <a:blip r:embed="rId5"/>
          <a:srcRect l="1130" r="1130"/>
          <a:stretch>
            <a:fillRect/>
          </a:stretch>
        </p:blipFill>
        <p:spPr>
          <a:xfrm>
            <a:off x="6576939" y="2331162"/>
            <a:ext cx="933657" cy="934048"/>
          </a:xfrm>
          <a:prstGeom prst="rect">
            <a:avLst/>
          </a:prstGeom>
          <a:ln w="38100">
            <a:solidFill>
              <a:schemeClr val="bg1"/>
            </a:solidFill>
          </a:ln>
        </p:spPr>
      </p:pic>
      <p:pic>
        <p:nvPicPr>
          <p:cNvPr id="24" name="PA-图片 1" descr="C:\Users\2GGTFQ2\Desktop\tuwen(1)\图片\11\未标题-1.png未标题-1"/>
          <p:cNvPicPr>
            <a:picLocks noChangeAspect="1"/>
          </p:cNvPicPr>
          <p:nvPr>
            <p:custDataLst>
              <p:tags r:id="rId12"/>
            </p:custDataLst>
          </p:nvPr>
        </p:nvPicPr>
        <p:blipFill>
          <a:blip r:embed="rId3"/>
          <a:srcRect l="4669" r="4669"/>
          <a:stretch>
            <a:fillRect/>
          </a:stretch>
        </p:blipFill>
        <p:spPr>
          <a:xfrm>
            <a:off x="6577130" y="1293984"/>
            <a:ext cx="933657" cy="933270"/>
          </a:xfrm>
          <a:prstGeom prst="rect">
            <a:avLst/>
          </a:prstGeom>
          <a:ln w="38100">
            <a:solidFill>
              <a:schemeClr val="bg1">
                <a:alpha val="50000"/>
              </a:schemeClr>
            </a:solidFill>
          </a:ln>
        </p:spPr>
      </p:pic>
      <p:pic>
        <p:nvPicPr>
          <p:cNvPr id="25" name="PA-图片 11" descr="C:\Users\goodc\Desktop\4.png4"/>
          <p:cNvPicPr>
            <a:picLocks noChangeAspect="1"/>
          </p:cNvPicPr>
          <p:nvPr>
            <p:custDataLst>
              <p:tags r:id="rId13"/>
            </p:custDataLst>
          </p:nvPr>
        </p:nvPicPr>
        <p:blipFill>
          <a:blip r:embed="rId10"/>
          <a:srcRect t="3538" b="3538"/>
          <a:stretch>
            <a:fillRect/>
          </a:stretch>
        </p:blipFill>
        <p:spPr>
          <a:xfrm>
            <a:off x="7588832" y="1293977"/>
            <a:ext cx="4047543" cy="4047543"/>
          </a:xfrm>
          <a:prstGeom prst="rect">
            <a:avLst/>
          </a:prstGeom>
        </p:spPr>
      </p:pic>
      <p:sp>
        <p:nvSpPr>
          <p:cNvPr id="100" name="文本框 99"/>
          <p:cNvSpPr txBox="1"/>
          <p:nvPr/>
        </p:nvSpPr>
        <p:spPr>
          <a:xfrm>
            <a:off x="440690" y="5618480"/>
            <a:ext cx="10918190" cy="706755"/>
          </a:xfrm>
          <a:prstGeom prst="rect">
            <a:avLst/>
          </a:prstGeom>
          <a:noFill/>
          <a:ln w="9525">
            <a:noFill/>
          </a:ln>
        </p:spPr>
        <p:txBody>
          <a:bodyPr wrap="square">
            <a:spAutoFit/>
          </a:bodyPr>
          <a:p>
            <a:pPr indent="0"/>
            <a:r>
              <a:rPr lang="en-US" sz="2000" b="0">
                <a:latin typeface="Calibri" panose="020F0502020204030204" charset="0"/>
                <a:ea typeface="宋体" panose="02010600030101010101" pitchFamily="2" charset="-122"/>
                <a:cs typeface="Times New Roman" panose="02020603050405020304" charset="0"/>
              </a:rPr>
              <a:t> We have a set of offshore products and development kits to help customers to test, design and produce innovation Internet of Things products in the shorter time, lower cost and lowest risk.</a:t>
            </a:r>
            <a:endParaRPr lang="en-US" altLang="en-US" sz="2000" b="0">
              <a:latin typeface="Calibri" panose="020F0502020204030204" charset="0"/>
              <a:ea typeface="宋体" panose="02010600030101010101" pitchFamily="2" charset="-122"/>
              <a:cs typeface="Times New Roman" panose="02020603050405020304" charset="0"/>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filter="fade">
                                      <p:cBhvr>
                                        <p:cTn id="7" dur="500">
                                          <p:stCondLst>
                                            <p:cond delay="0"/>
                                          </p:stCondLst>
                                        </p:cTn>
                                        <p:tgtEl>
                                          <p:spTgt spid="18"/>
                                        </p:tgtEl>
                                      </p:cBhvr>
                                    </p:animEffect>
                                  </p:childTnLst>
                                </p:cTn>
                              </p:par>
                              <p:par>
                                <p:cTn id="8" presetID="7" presetClass="emph" presetSubtype="2" fill="hold" nodeType="withEffect">
                                  <p:stCondLst>
                                    <p:cond delay="0"/>
                                  </p:stCondLst>
                                  <p:childTnLst>
                                    <p:animClr clrSpc="rgb" dir="cw">
                                      <p:cBhvr>
                                        <p:cTn id="9" dur="500" fill="hold"/>
                                        <p:tgtEl>
                                          <p:spTgt spid="24"/>
                                        </p:tgtEl>
                                        <p:attrNameLst>
                                          <p:attrName>stroke.color</p:attrName>
                                        </p:attrNameLst>
                                      </p:cBhvr>
                                      <p:to>
                                        <a:srgbClr val="E6794A"/>
                                      </p:to>
                                    </p:animClr>
                                    <p:set>
                                      <p:cBhvr>
                                        <p:cTn id="10" dur="500" fill="hold"/>
                                        <p:tgtEl>
                                          <p:spTgt spid="24"/>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filter="fade">
                                      <p:cBhvr>
                                        <p:cTn id="15" dur="500">
                                          <p:stCondLst>
                                            <p:cond delay="0"/>
                                          </p:stCondLst>
                                        </p:cTn>
                                        <p:tgtEl>
                                          <p:spTgt spid="19"/>
                                        </p:tgtEl>
                                      </p:cBhvr>
                                    </p:animEffect>
                                  </p:childTnLst>
                                </p:cTn>
                              </p:par>
                              <p:par>
                                <p:cTn id="16" presetID="7" presetClass="emph" presetSubtype="2" fill="hold" nodeType="withEffect">
                                  <p:stCondLst>
                                    <p:cond delay="0"/>
                                  </p:stCondLst>
                                  <p:childTnLst>
                                    <p:animClr clrSpc="rgb" dir="cw">
                                      <p:cBhvr>
                                        <p:cTn id="17" dur="500" fill="hold"/>
                                        <p:tgtEl>
                                          <p:spTgt spid="23"/>
                                        </p:tgtEl>
                                        <p:attrNameLst>
                                          <p:attrName>stroke.color</p:attrName>
                                        </p:attrNameLst>
                                      </p:cBhvr>
                                      <p:to>
                                        <a:srgbClr val="E6794A"/>
                                      </p:to>
                                    </p:animClr>
                                    <p:set>
                                      <p:cBhvr>
                                        <p:cTn id="18" dur="500" fill="hold"/>
                                        <p:tgtEl>
                                          <p:spTgt spid="23"/>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200" fill="hold"/>
                                        <p:tgtEl>
                                          <p:spTgt spid="24"/>
                                        </p:tgtEl>
                                        <p:attrNameLst>
                                          <p:attrName>stroke.color</p:attrName>
                                        </p:attrNameLst>
                                      </p:cBhvr>
                                      <p:from>
                                        <a:srgbClr val="F2BCA4"/>
                                      </p:from>
                                    </p:animClr>
                                    <p:set>
                                      <p:cBhvr>
                                        <p:cTn id="21" dur="200" fill="hold"/>
                                        <p:tgtEl>
                                          <p:spTgt spid="24"/>
                                        </p:tgtEl>
                                        <p:attrNameLst>
                                          <p:attrName>stroke.on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filter="fade">
                                      <p:cBhvr>
                                        <p:cTn id="26" dur="500">
                                          <p:stCondLst>
                                            <p:cond delay="0"/>
                                          </p:stCondLst>
                                        </p:cTn>
                                        <p:tgtEl>
                                          <p:spTgt spid="20"/>
                                        </p:tgtEl>
                                      </p:cBhvr>
                                    </p:animEffect>
                                  </p:childTnLst>
                                </p:cTn>
                              </p:par>
                              <p:par>
                                <p:cTn id="27" presetID="7" presetClass="emph" presetSubtype="2" fill="hold" nodeType="withEffect">
                                  <p:stCondLst>
                                    <p:cond delay="0"/>
                                  </p:stCondLst>
                                  <p:childTnLst>
                                    <p:animClr clrSpc="rgb" dir="cw">
                                      <p:cBhvr>
                                        <p:cTn id="28" dur="500" fill="hold"/>
                                        <p:tgtEl>
                                          <p:spTgt spid="21"/>
                                        </p:tgtEl>
                                        <p:attrNameLst>
                                          <p:attrName>stroke.color</p:attrName>
                                        </p:attrNameLst>
                                      </p:cBhvr>
                                      <p:to>
                                        <a:srgbClr val="E6794A"/>
                                      </p:to>
                                    </p:animClr>
                                    <p:set>
                                      <p:cBhvr>
                                        <p:cTn id="29" dur="500" fill="hold"/>
                                        <p:tgtEl>
                                          <p:spTgt spid="21"/>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200" fill="hold"/>
                                        <p:tgtEl>
                                          <p:spTgt spid="23"/>
                                        </p:tgtEl>
                                        <p:attrNameLst>
                                          <p:attrName>stroke.color</p:attrName>
                                        </p:attrNameLst>
                                      </p:cBhvr>
                                      <p:from>
                                        <a:srgbClr val="F2BCA4"/>
                                      </p:from>
                                    </p:animClr>
                                    <p:set>
                                      <p:cBhvr>
                                        <p:cTn id="32" dur="200" fill="hold"/>
                                        <p:tgtEl>
                                          <p:spTgt spid="23"/>
                                        </p:tgtEl>
                                        <p:attrNameLst>
                                          <p:attrName>stroke.on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filter="fade">
                                      <p:cBhvr>
                                        <p:cTn id="37" dur="500">
                                          <p:stCondLst>
                                            <p:cond delay="0"/>
                                          </p:stCondLst>
                                        </p:cTn>
                                        <p:tgtEl>
                                          <p:spTgt spid="25"/>
                                        </p:tgtEl>
                                      </p:cBhvr>
                                    </p:animEffect>
                                  </p:childTnLst>
                                </p:cTn>
                              </p:par>
                              <p:par>
                                <p:cTn id="38" presetID="7" presetClass="emph" presetSubtype="2" fill="hold" nodeType="withEffect">
                                  <p:stCondLst>
                                    <p:cond delay="0"/>
                                  </p:stCondLst>
                                  <p:childTnLst>
                                    <p:animClr clrSpc="rgb" dir="cw">
                                      <p:cBhvr>
                                        <p:cTn id="39" dur="500" fill="hold"/>
                                        <p:tgtEl>
                                          <p:spTgt spid="22"/>
                                        </p:tgtEl>
                                        <p:attrNameLst>
                                          <p:attrName>stroke.color</p:attrName>
                                        </p:attrNameLst>
                                      </p:cBhvr>
                                      <p:to>
                                        <a:srgbClr val="E6794A"/>
                                      </p:to>
                                    </p:animClr>
                                    <p:set>
                                      <p:cBhvr>
                                        <p:cTn id="40" dur="500" fill="hold"/>
                                        <p:tgtEl>
                                          <p:spTgt spid="22"/>
                                        </p:tgtEl>
                                        <p:attrNameLst>
                                          <p:attrName>stroke.on</p:attrName>
                                        </p:attrNameLst>
                                      </p:cBhvr>
                                      <p:to>
                                        <p:strVal val="true"/>
                                      </p:to>
                                    </p:set>
                                  </p:childTnLst>
                                </p:cTn>
                              </p:par>
                              <p:par>
                                <p:cTn id="41" presetID="7" presetClass="emph" presetSubtype="2" fill="hold" nodeType="withEffect">
                                  <p:stCondLst>
                                    <p:cond delay="0"/>
                                  </p:stCondLst>
                                  <p:childTnLst>
                                    <p:animClr clrSpc="rgb" dir="cw">
                                      <p:cBhvr>
                                        <p:cTn id="42" dur="200" fill="hold"/>
                                        <p:tgtEl>
                                          <p:spTgt spid="21"/>
                                        </p:tgtEl>
                                        <p:attrNameLst>
                                          <p:attrName>stroke.color</p:attrName>
                                        </p:attrNameLst>
                                      </p:cBhvr>
                                      <p:from>
                                        <a:srgbClr val="F2BCA4"/>
                                      </p:from>
                                    </p:animClr>
                                    <p:set>
                                      <p:cBhvr>
                                        <p:cTn id="43" dur="200" fill="hold"/>
                                        <p:tgtEl>
                                          <p:spTgt spid="2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79425" y="4394200"/>
            <a:ext cx="7146290" cy="978535"/>
          </a:xfrm>
        </p:spPr>
        <p:txBody>
          <a:bodyPr>
            <a:normAutofit/>
          </a:bodyPr>
          <a:lstStyle/>
          <a:p>
            <a:r>
              <a:rPr lang="en-US" altLang="zh-CN"/>
              <a:t>MARKET ANALYSIS</a:t>
            </a:r>
            <a:endParaRPr lang="en-US" altLang="zh-CN"/>
          </a:p>
        </p:txBody>
      </p:sp>
      <p:sp>
        <p:nvSpPr>
          <p:cNvPr id="3" name="文本占位符 2"/>
          <p:cNvSpPr>
            <a:spLocks noGrp="1"/>
          </p:cNvSpPr>
          <p:nvPr>
            <p:ph type="body" idx="1"/>
            <p:custDataLst>
              <p:tags r:id="rId2"/>
            </p:custDataLst>
          </p:nvPr>
        </p:nvSpPr>
        <p:spPr>
          <a:xfrm>
            <a:off x="479532" y="2496307"/>
            <a:ext cx="6056216" cy="1865126"/>
          </a:xfrm>
        </p:spPr>
        <p:txBody>
          <a:bodyPr/>
          <a:lstStyle/>
          <a:p>
            <a:r>
              <a:rPr lang="en-US" altLang="zh-CN"/>
              <a:t>PART 04</a:t>
            </a:r>
            <a:endParaRPr lang="en-US" altLang="zh-CN"/>
          </a:p>
        </p:txBody>
      </p:sp>
      <p:pic>
        <p:nvPicPr>
          <p:cNvPr id="5" name="图片 4" descr="logo"/>
          <p:cNvPicPr>
            <a:picLocks noChangeAspect="1"/>
          </p:cNvPicPr>
          <p:nvPr/>
        </p:nvPicPr>
        <p:blipFill>
          <a:blip r:embed="rId3"/>
          <a:stretch>
            <a:fillRect/>
          </a:stretch>
        </p:blipFill>
        <p:spPr>
          <a:xfrm>
            <a:off x="284480" y="226695"/>
            <a:ext cx="2781935" cy="646430"/>
          </a:xfrm>
          <a:prstGeom prst="rect">
            <a:avLst/>
          </a:prstGeom>
        </p:spPr>
      </p:pic>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35" y="-24130"/>
            <a:ext cx="12274550" cy="6948805"/>
          </a:xfrm>
          <a:prstGeom prst="rect">
            <a:avLst/>
          </a:prstGeom>
        </p:spPr>
      </p:pic>
      <p:sp>
        <p:nvSpPr>
          <p:cNvPr id="6" name="文本框 5"/>
          <p:cNvSpPr txBox="1"/>
          <p:nvPr/>
        </p:nvSpPr>
        <p:spPr>
          <a:xfrm>
            <a:off x="4436110" y="5347970"/>
            <a:ext cx="7101205" cy="645160"/>
          </a:xfrm>
          <a:prstGeom prst="rect">
            <a:avLst/>
          </a:prstGeom>
          <a:noFill/>
        </p:spPr>
        <p:txBody>
          <a:bodyPr wrap="square" rtlCol="0" anchor="t">
            <a:spAutoFit/>
          </a:bodyPr>
          <a:p>
            <a:r>
              <a:rPr lang="zh-CN" altLang="en-US" b="1"/>
              <a:t>LoRa Alliance Passes 100 LoRaWAN™ Network Operator Milestone with Coverage in 100 Countries</a:t>
            </a:r>
            <a:endParaRPr lang="zh-CN" altLang="en-US" b="1"/>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 name="矩形 44"/>
          <p:cNvSpPr/>
          <p:nvPr>
            <p:custDataLst>
              <p:tags r:id="rId1"/>
            </p:custDataLst>
          </p:nvPr>
        </p:nvSpPr>
        <p:spPr>
          <a:xfrm>
            <a:off x="0" y="0"/>
            <a:ext cx="12192000" cy="6858000"/>
          </a:xfrm>
          <a:prstGeom prst="rect">
            <a:avLst/>
          </a:prstGeom>
          <a:solidFill>
            <a:srgbClr val="FFFFFF">
              <a:lumMod val="95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44" name="任意多边形: 形状 43"/>
          <p:cNvSpPr/>
          <p:nvPr>
            <p:custDataLst>
              <p:tags r:id="rId2"/>
            </p:custDataLst>
          </p:nvPr>
        </p:nvSpPr>
        <p:spPr>
          <a:xfrm flipH="1">
            <a:off x="10834804" y="0"/>
            <a:ext cx="1357196" cy="3371607"/>
          </a:xfrm>
          <a:custGeom>
            <a:avLst/>
            <a:gdLst>
              <a:gd name="connsiteX0" fmla="*/ 1357196 w 1357196"/>
              <a:gd name="connsiteY0" fmla="*/ 0 h 3371607"/>
              <a:gd name="connsiteX1" fmla="*/ 0 w 1357196"/>
              <a:gd name="connsiteY1" fmla="*/ 0 h 3371607"/>
              <a:gd name="connsiteX2" fmla="*/ 0 w 1357196"/>
              <a:gd name="connsiteY2" fmla="*/ 3371607 h 3371607"/>
            </a:gdLst>
            <a:ahLst/>
            <a:cxnLst>
              <a:cxn ang="0">
                <a:pos x="connsiteX0" y="connsiteY0"/>
              </a:cxn>
              <a:cxn ang="0">
                <a:pos x="connsiteX1" y="connsiteY1"/>
              </a:cxn>
              <a:cxn ang="0">
                <a:pos x="connsiteX2" y="connsiteY2"/>
              </a:cxn>
            </a:cxnLst>
            <a:rect l="l" t="t" r="r" b="b"/>
            <a:pathLst>
              <a:path w="1357196" h="3371607">
                <a:moveTo>
                  <a:pt x="1357196" y="0"/>
                </a:moveTo>
                <a:lnTo>
                  <a:pt x="0" y="0"/>
                </a:lnTo>
                <a:lnTo>
                  <a:pt x="0" y="3371607"/>
                </a:lnTo>
                <a:close/>
              </a:path>
            </a:pathLst>
          </a:custGeom>
          <a:pattFill prst="narVert">
            <a:fgClr>
              <a:srgbClr val="FFFFFF">
                <a:lumMod val="95000"/>
              </a:srgbClr>
            </a:fgClr>
            <a:bgClr>
              <a:srgbClr val="FFFFFF">
                <a:lumMod val="85000"/>
              </a:srgbClr>
            </a:bgClr>
          </a:pattFill>
          <a:ln>
            <a:noFill/>
          </a:ln>
        </p:spPr>
        <p:style>
          <a:lnRef idx="2">
            <a:srgbClr val="1E6BC5">
              <a:shade val="50000"/>
            </a:srgbClr>
          </a:lnRef>
          <a:fillRef idx="1">
            <a:srgbClr val="1E6BC5"/>
          </a:fillRef>
          <a:effectRef idx="0">
            <a:srgbClr val="1E6BC5"/>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dirty="0">
              <a:solidFill>
                <a:srgbClr val="FFFFFF"/>
              </a:solidFill>
              <a:latin typeface="微软雅黑" panose="020B0503020204020204" charset="-122"/>
            </a:endParaRPr>
          </a:p>
        </p:txBody>
      </p:sp>
      <p:sp>
        <p:nvSpPr>
          <p:cNvPr id="15" name="文本框 14"/>
          <p:cNvSpPr txBox="1"/>
          <p:nvPr>
            <p:custDataLst>
              <p:tags r:id="rId3"/>
            </p:custDataLst>
          </p:nvPr>
        </p:nvSpPr>
        <p:spPr>
          <a:xfrm>
            <a:off x="691639" y="2835000"/>
            <a:ext cx="3632200" cy="1183640"/>
          </a:xfrm>
          <a:prstGeom prst="rect">
            <a:avLst/>
          </a:prstGeom>
          <a:noFill/>
        </p:spPr>
        <p:txBody>
          <a:bodyPr wrap="square" lIns="101600" tIns="38100" rIns="63500" bIns="38100" rtlCol="0" anchor="b" anchorCtr="0">
            <a:noAutofit/>
          </a:bodyPr>
          <a:lstStyle/>
          <a:p>
            <a:pPr fontAlgn="auto">
              <a:lnSpc>
                <a:spcPct val="100000"/>
              </a:lnSpc>
            </a:pPr>
            <a:r>
              <a:rPr lang="zh-CN" altLang="en-US" sz="3600" b="1" spc="300" dirty="0">
                <a:solidFill>
                  <a:srgbClr val="000000">
                    <a:lumMod val="75000"/>
                    <a:lumOff val="25000"/>
                  </a:srgbClr>
                </a:solidFill>
                <a:uFillTx/>
                <a:latin typeface="Arial" panose="020B0604020202020204" pitchFamily="34" charset="0"/>
                <a:ea typeface="微软雅黑" panose="020B0503020204020204" charset="-122"/>
              </a:rPr>
              <a:t>Advantage</a:t>
            </a:r>
            <a:endParaRPr lang="zh-CN" altLang="en-US" sz="3600" b="1" spc="300" dirty="0">
              <a:solidFill>
                <a:srgbClr val="000000">
                  <a:lumMod val="75000"/>
                  <a:lumOff val="25000"/>
                </a:srgbClr>
              </a:solidFill>
              <a:uFillTx/>
              <a:latin typeface="Arial" panose="020B0604020202020204" pitchFamily="34" charset="0"/>
              <a:ea typeface="微软雅黑" panose="020B0503020204020204" charset="-122"/>
            </a:endParaRPr>
          </a:p>
        </p:txBody>
      </p:sp>
      <p:sp>
        <p:nvSpPr>
          <p:cNvPr id="17" name="任意多边形: 形状 16"/>
          <p:cNvSpPr>
            <a:spLocks noChangeAspect="1"/>
          </p:cNvSpPr>
          <p:nvPr>
            <p:custDataLst>
              <p:tags r:id="rId4"/>
            </p:custDataLst>
          </p:nvPr>
        </p:nvSpPr>
        <p:spPr>
          <a:xfrm rot="10800000">
            <a:off x="1206500" y="2061210"/>
            <a:ext cx="288925" cy="586740"/>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rgbClr val="000000">
              <a:lumMod val="65000"/>
              <a:lumOff val="35000"/>
            </a:srgbClr>
          </a:solidFill>
          <a:ln>
            <a:noFill/>
          </a:ln>
        </p:spPr>
        <p:style>
          <a:lnRef idx="2">
            <a:srgbClr val="1E6BC5">
              <a:shade val="50000"/>
            </a:srgbClr>
          </a:lnRef>
          <a:fillRef idx="1">
            <a:srgbClr val="1E6BC5"/>
          </a:fillRef>
          <a:effectRef idx="0">
            <a:srgbClr val="1E6BC5"/>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rgbClr val="FFFFFF"/>
              </a:solidFill>
              <a:latin typeface="微软雅黑" panose="020B0503020204020204" charset="-122"/>
            </a:endParaRPr>
          </a:p>
        </p:txBody>
      </p:sp>
      <p:sp>
        <p:nvSpPr>
          <p:cNvPr id="18" name="任意多边形: 形状 17"/>
          <p:cNvSpPr>
            <a:spLocks noChangeAspect="1"/>
          </p:cNvSpPr>
          <p:nvPr>
            <p:custDataLst>
              <p:tags r:id="rId5"/>
            </p:custDataLst>
          </p:nvPr>
        </p:nvSpPr>
        <p:spPr>
          <a:xfrm rot="10800000">
            <a:off x="823595" y="2061210"/>
            <a:ext cx="288925" cy="586740"/>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rgbClr val="000000">
              <a:lumMod val="65000"/>
              <a:lumOff val="35000"/>
            </a:srgbClr>
          </a:solidFill>
          <a:ln>
            <a:noFill/>
          </a:ln>
        </p:spPr>
        <p:style>
          <a:lnRef idx="2">
            <a:srgbClr val="1E6BC5">
              <a:shade val="50000"/>
            </a:srgbClr>
          </a:lnRef>
          <a:fillRef idx="1">
            <a:srgbClr val="1E6BC5"/>
          </a:fillRef>
          <a:effectRef idx="0">
            <a:srgbClr val="1E6BC5"/>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rgbClr val="FFFFFF"/>
              </a:solidFill>
              <a:latin typeface="微软雅黑" panose="020B0503020204020204" charset="-122"/>
            </a:endParaRPr>
          </a:p>
        </p:txBody>
      </p:sp>
      <p:sp>
        <p:nvSpPr>
          <p:cNvPr id="21" name="矩形 20"/>
          <p:cNvSpPr/>
          <p:nvPr>
            <p:custDataLst>
              <p:tags r:id="rId6"/>
            </p:custDataLst>
          </p:nvPr>
        </p:nvSpPr>
        <p:spPr>
          <a:xfrm>
            <a:off x="4542735" y="586349"/>
            <a:ext cx="5691710" cy="1194335"/>
          </a:xfrm>
          <a:prstGeom prst="rect">
            <a:avLst/>
          </a:prstGeom>
          <a:solidFill>
            <a:srgbClr val="FFFFFF"/>
          </a:solidFill>
          <a:ln>
            <a:noFill/>
          </a:ln>
          <a:effectLst>
            <a:outerShdw blurRad="63500" sx="101000" sy="101000" algn="ctr" rotWithShape="0">
              <a:prstClr val="black">
                <a:alpha val="10000"/>
              </a:prstClr>
            </a:outerShdw>
          </a:effectLst>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3" name="文本框 2"/>
          <p:cNvSpPr txBox="1"/>
          <p:nvPr>
            <p:custDataLst>
              <p:tags r:id="rId7"/>
            </p:custDataLst>
          </p:nvPr>
        </p:nvSpPr>
        <p:spPr>
          <a:xfrm>
            <a:off x="5340985" y="1189990"/>
            <a:ext cx="4629150" cy="319405"/>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lvl="0" algn="l"/>
            <a:r>
              <a:rPr lang="zh-CN" altLang="en-US" dirty="0">
                <a:solidFill>
                  <a:srgbClr val="000000">
                    <a:lumMod val="50000"/>
                    <a:lumOff val="50000"/>
                  </a:srgbClr>
                </a:solidFill>
                <a:uFillTx/>
                <a:latin typeface="Arial" panose="020B0604020202020204" pitchFamily="34" charset="0"/>
                <a:ea typeface="微软雅黑" panose="020B0503020204020204" charset="-122"/>
                <a:sym typeface="微软雅黑" panose="020B0503020204020204" charset="-122"/>
              </a:rPr>
              <a:t>Have a certain reputation in the market</a:t>
            </a:r>
            <a:endParaRPr lang="zh-CN" altLang="en-US" dirty="0">
              <a:solidFill>
                <a:srgbClr val="000000">
                  <a:lumMod val="50000"/>
                  <a:lumOff val="50000"/>
                </a:srgbClr>
              </a:solidFill>
              <a:uFillTx/>
              <a:latin typeface="Arial" panose="020B0604020202020204" pitchFamily="34" charset="0"/>
              <a:ea typeface="微软雅黑" panose="020B0503020204020204" charset="-122"/>
              <a:sym typeface="微软雅黑" panose="020B0503020204020204" charset="-122"/>
            </a:endParaRPr>
          </a:p>
        </p:txBody>
      </p:sp>
      <p:sp>
        <p:nvSpPr>
          <p:cNvPr id="4" name="文本框 3"/>
          <p:cNvSpPr txBox="1"/>
          <p:nvPr>
            <p:custDataLst>
              <p:tags r:id="rId8"/>
            </p:custDataLst>
          </p:nvPr>
        </p:nvSpPr>
        <p:spPr>
          <a:xfrm>
            <a:off x="5340985" y="806450"/>
            <a:ext cx="4629150" cy="38354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charset="-122"/>
                <a:ea typeface="微软雅黑" panose="020B0503020204020204" charset="-122"/>
              </a:defRPr>
            </a:lvl1pPr>
          </a:lstStyle>
          <a:p>
            <a:pPr lvl="0" algn="l"/>
            <a:r>
              <a:rPr lang="zh-CN" altLang="en-US" sz="2000" b="1" dirty="0">
                <a:solidFill>
                  <a:srgbClr val="000000">
                    <a:lumMod val="75000"/>
                    <a:lumOff val="25000"/>
                  </a:srgbClr>
                </a:solidFill>
                <a:uFillTx/>
                <a:latin typeface="Arial" panose="020B0604020202020204" pitchFamily="34" charset="0"/>
                <a:sym typeface="微软雅黑" panose="020B0503020204020204" charset="-122"/>
              </a:rPr>
              <a:t>Own brand</a:t>
            </a:r>
            <a:endParaRPr lang="zh-CN" altLang="en-US" sz="2000" b="1" dirty="0">
              <a:solidFill>
                <a:srgbClr val="000000">
                  <a:lumMod val="75000"/>
                  <a:lumOff val="25000"/>
                </a:srgbClr>
              </a:solidFill>
              <a:uFillTx/>
              <a:latin typeface="Arial" panose="020B0604020202020204" pitchFamily="34" charset="0"/>
              <a:sym typeface="微软雅黑" panose="020B0503020204020204" charset="-122"/>
            </a:endParaRPr>
          </a:p>
        </p:txBody>
      </p:sp>
      <p:sp>
        <p:nvSpPr>
          <p:cNvPr id="24" name="椭圆 23"/>
          <p:cNvSpPr/>
          <p:nvPr>
            <p:custDataLst>
              <p:tags r:id="rId9"/>
            </p:custDataLst>
          </p:nvPr>
        </p:nvSpPr>
        <p:spPr>
          <a:xfrm>
            <a:off x="4318401" y="349436"/>
            <a:ext cx="748048" cy="748046"/>
          </a:xfrm>
          <a:prstGeom prst="ellipse">
            <a:avLst/>
          </a:prstGeom>
          <a:solidFill>
            <a:srgbClr val="000000">
              <a:lumMod val="65000"/>
              <a:lumOff val="35000"/>
            </a:srgbClr>
          </a:solidFill>
          <a:ln w="127000">
            <a:solidFill>
              <a:srgbClr val="FFFFFF">
                <a:lumMod val="95000"/>
              </a:srgbClr>
            </a:solidFill>
          </a:ln>
        </p:spPr>
        <p:style>
          <a:lnRef idx="2">
            <a:srgbClr val="1E6BC5">
              <a:shade val="50000"/>
            </a:srgbClr>
          </a:lnRef>
          <a:fillRef idx="1">
            <a:srgbClr val="1E6BC5"/>
          </a:fillRef>
          <a:effectRef idx="0">
            <a:srgbClr val="1E6BC5"/>
          </a:effectRef>
          <a:fontRef idx="minor">
            <a:srgbClr val="FFFFFF"/>
          </a:fontRef>
        </p:style>
        <p:txBody>
          <a:bodyPr lIns="0" tIns="0" rIns="0" bIns="0" rtlCol="0" anchor="ctr"/>
          <a:lstStyle/>
          <a:p>
            <a:pPr algn="ctr"/>
            <a:endParaRPr lang="zh-CN" altLang="en-US" sz="3200" b="1" dirty="0">
              <a:solidFill>
                <a:srgbClr val="FFFFFF"/>
              </a:solidFill>
            </a:endParaRPr>
          </a:p>
        </p:txBody>
      </p:sp>
      <p:sp>
        <p:nvSpPr>
          <p:cNvPr id="26" name="矩形 25"/>
          <p:cNvSpPr/>
          <p:nvPr>
            <p:custDataLst>
              <p:tags r:id="rId10"/>
            </p:custDataLst>
          </p:nvPr>
        </p:nvSpPr>
        <p:spPr>
          <a:xfrm>
            <a:off x="5118786" y="2098115"/>
            <a:ext cx="5691710" cy="1194335"/>
          </a:xfrm>
          <a:prstGeom prst="rect">
            <a:avLst/>
          </a:prstGeom>
          <a:solidFill>
            <a:srgbClr val="FFFFFF"/>
          </a:solidFill>
          <a:ln>
            <a:noFill/>
          </a:ln>
          <a:effectLst>
            <a:outerShdw blurRad="63500" sx="101000" sy="101000" algn="ctr" rotWithShape="0">
              <a:prstClr val="black">
                <a:alpha val="10000"/>
              </a:prstClr>
            </a:outerShdw>
          </a:effectLst>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7" name="文本框 6"/>
          <p:cNvSpPr txBox="1"/>
          <p:nvPr>
            <p:custDataLst>
              <p:tags r:id="rId11"/>
            </p:custDataLst>
          </p:nvPr>
        </p:nvSpPr>
        <p:spPr>
          <a:xfrm>
            <a:off x="5916930" y="2318385"/>
            <a:ext cx="4629150" cy="38354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charset="-122"/>
                <a:ea typeface="微软雅黑" panose="020B0503020204020204" charset="-122"/>
              </a:defRPr>
            </a:lvl1pPr>
          </a:lstStyle>
          <a:p>
            <a:pPr lvl="0" algn="l"/>
            <a:r>
              <a:rPr lang="zh-CN" altLang="en-US" sz="2000" b="1" dirty="0">
                <a:solidFill>
                  <a:srgbClr val="000000">
                    <a:lumMod val="75000"/>
                    <a:lumOff val="25000"/>
                  </a:srgbClr>
                </a:solidFill>
                <a:uFillTx/>
                <a:latin typeface="Arial" panose="020B0604020202020204" pitchFamily="34" charset="0"/>
                <a:sym typeface="微软雅黑" panose="020B0503020204020204" charset="-122"/>
              </a:rPr>
              <a:t>Product independent research and development</a:t>
            </a:r>
            <a:endParaRPr lang="zh-CN" altLang="en-US" sz="2000" b="1" dirty="0">
              <a:solidFill>
                <a:srgbClr val="000000">
                  <a:lumMod val="75000"/>
                  <a:lumOff val="25000"/>
                </a:srgbClr>
              </a:solidFill>
              <a:uFillTx/>
              <a:latin typeface="Arial" panose="020B0604020202020204" pitchFamily="34" charset="0"/>
              <a:sym typeface="微软雅黑" panose="020B0503020204020204" charset="-122"/>
            </a:endParaRPr>
          </a:p>
        </p:txBody>
      </p:sp>
      <p:sp>
        <p:nvSpPr>
          <p:cNvPr id="31" name="椭圆 30"/>
          <p:cNvSpPr/>
          <p:nvPr>
            <p:custDataLst>
              <p:tags r:id="rId12"/>
            </p:custDataLst>
          </p:nvPr>
        </p:nvSpPr>
        <p:spPr>
          <a:xfrm>
            <a:off x="4890321" y="1870404"/>
            <a:ext cx="748048" cy="748046"/>
          </a:xfrm>
          <a:prstGeom prst="ellipse">
            <a:avLst/>
          </a:prstGeom>
          <a:solidFill>
            <a:srgbClr val="000000">
              <a:lumMod val="65000"/>
              <a:lumOff val="35000"/>
            </a:srgbClr>
          </a:solidFill>
          <a:ln w="127000">
            <a:solidFill>
              <a:srgbClr val="FFFFFF">
                <a:lumMod val="95000"/>
              </a:srgbClr>
            </a:solidFill>
          </a:ln>
        </p:spPr>
        <p:style>
          <a:lnRef idx="2">
            <a:srgbClr val="1E6BC5">
              <a:shade val="50000"/>
            </a:srgbClr>
          </a:lnRef>
          <a:fillRef idx="1">
            <a:srgbClr val="1E6BC5"/>
          </a:fillRef>
          <a:effectRef idx="0">
            <a:srgbClr val="1E6BC5"/>
          </a:effectRef>
          <a:fontRef idx="minor">
            <a:srgbClr val="FFFFFF"/>
          </a:fontRef>
        </p:style>
        <p:txBody>
          <a:bodyPr lIns="0" tIns="0" rIns="0" bIns="0" rtlCol="0" anchor="ctr"/>
          <a:lstStyle/>
          <a:p>
            <a:pPr algn="ctr"/>
            <a:endParaRPr lang="zh-CN" altLang="en-US" sz="3200" b="1" dirty="0">
              <a:solidFill>
                <a:srgbClr val="FFFFFF"/>
              </a:solidFill>
            </a:endParaRPr>
          </a:p>
        </p:txBody>
      </p:sp>
      <p:sp>
        <p:nvSpPr>
          <p:cNvPr id="27" name="矩形 26"/>
          <p:cNvSpPr/>
          <p:nvPr>
            <p:custDataLst>
              <p:tags r:id="rId13"/>
            </p:custDataLst>
          </p:nvPr>
        </p:nvSpPr>
        <p:spPr>
          <a:xfrm>
            <a:off x="5686166" y="3628673"/>
            <a:ext cx="5691710" cy="1194335"/>
          </a:xfrm>
          <a:prstGeom prst="rect">
            <a:avLst/>
          </a:prstGeom>
          <a:solidFill>
            <a:srgbClr val="FFFFFF"/>
          </a:solidFill>
          <a:ln>
            <a:noFill/>
          </a:ln>
          <a:effectLst>
            <a:outerShdw blurRad="63500" sx="101000" sy="101000" algn="ctr" rotWithShape="0">
              <a:prstClr val="black">
                <a:alpha val="10000"/>
              </a:prstClr>
            </a:outerShdw>
          </a:effectLst>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10" name="文本框 9"/>
          <p:cNvSpPr txBox="1"/>
          <p:nvPr>
            <p:custDataLst>
              <p:tags r:id="rId14"/>
            </p:custDataLst>
          </p:nvPr>
        </p:nvSpPr>
        <p:spPr>
          <a:xfrm>
            <a:off x="6496685" y="3848735"/>
            <a:ext cx="4629150" cy="38354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charset="-122"/>
                <a:ea typeface="微软雅黑" panose="020B0503020204020204" charset="-122"/>
              </a:defRPr>
            </a:lvl1pPr>
          </a:lstStyle>
          <a:p>
            <a:pPr lvl="0" algn="l"/>
            <a:r>
              <a:rPr lang="zh-CN" altLang="en-US" sz="2000" b="1" dirty="0">
                <a:solidFill>
                  <a:srgbClr val="000000">
                    <a:lumMod val="75000"/>
                    <a:lumOff val="25000"/>
                  </a:srgbClr>
                </a:solidFill>
                <a:uFillTx/>
                <a:latin typeface="Arial" panose="020B0604020202020204" pitchFamily="34" charset="0"/>
                <a:sym typeface="微软雅黑" panose="020B0503020204020204" charset="-122"/>
              </a:rPr>
              <a:t>Focus on LoRa / I</a:t>
            </a:r>
            <a:r>
              <a:rPr lang="en-US" altLang="zh-CN" sz="2000" b="1" dirty="0">
                <a:solidFill>
                  <a:srgbClr val="000000">
                    <a:lumMod val="75000"/>
                    <a:lumOff val="25000"/>
                  </a:srgbClr>
                </a:solidFill>
                <a:uFillTx/>
                <a:latin typeface="Arial" panose="020B0604020202020204" pitchFamily="34" charset="0"/>
                <a:sym typeface="微软雅黑" panose="020B0503020204020204" charset="-122"/>
              </a:rPr>
              <a:t>OT</a:t>
            </a:r>
            <a:endParaRPr lang="en-US" altLang="zh-CN" sz="2000" b="1" dirty="0">
              <a:solidFill>
                <a:srgbClr val="000000">
                  <a:lumMod val="75000"/>
                  <a:lumOff val="25000"/>
                </a:srgbClr>
              </a:solidFill>
              <a:uFillTx/>
              <a:latin typeface="Arial" panose="020B0604020202020204" pitchFamily="34" charset="0"/>
              <a:sym typeface="微软雅黑" panose="020B0503020204020204" charset="-122"/>
            </a:endParaRPr>
          </a:p>
        </p:txBody>
      </p:sp>
      <p:sp>
        <p:nvSpPr>
          <p:cNvPr id="35" name="椭圆 34"/>
          <p:cNvSpPr/>
          <p:nvPr>
            <p:custDataLst>
              <p:tags r:id="rId15"/>
            </p:custDataLst>
          </p:nvPr>
        </p:nvSpPr>
        <p:spPr>
          <a:xfrm>
            <a:off x="5466372" y="3382170"/>
            <a:ext cx="748048" cy="748046"/>
          </a:xfrm>
          <a:prstGeom prst="ellipse">
            <a:avLst/>
          </a:prstGeom>
          <a:solidFill>
            <a:srgbClr val="000000">
              <a:lumMod val="65000"/>
              <a:lumOff val="35000"/>
            </a:srgbClr>
          </a:solidFill>
          <a:ln w="127000">
            <a:solidFill>
              <a:srgbClr val="FFFFFF">
                <a:lumMod val="95000"/>
              </a:srgbClr>
            </a:solidFill>
          </a:ln>
        </p:spPr>
        <p:style>
          <a:lnRef idx="2">
            <a:srgbClr val="1E6BC5">
              <a:shade val="50000"/>
            </a:srgbClr>
          </a:lnRef>
          <a:fillRef idx="1">
            <a:srgbClr val="1E6BC5"/>
          </a:fillRef>
          <a:effectRef idx="0">
            <a:srgbClr val="1E6BC5"/>
          </a:effectRef>
          <a:fontRef idx="minor">
            <a:srgbClr val="FFFFFF"/>
          </a:fontRef>
        </p:style>
        <p:txBody>
          <a:bodyPr lIns="0" tIns="0" rIns="0" bIns="0" rtlCol="0" anchor="ctr"/>
          <a:lstStyle/>
          <a:p>
            <a:pPr algn="ctr"/>
            <a:endParaRPr lang="zh-CN" altLang="en-US" sz="3200" b="1" dirty="0">
              <a:solidFill>
                <a:srgbClr val="FFFFFF"/>
              </a:solidFill>
            </a:endParaRPr>
          </a:p>
        </p:txBody>
      </p:sp>
      <p:sp>
        <p:nvSpPr>
          <p:cNvPr id="28" name="矩形 27"/>
          <p:cNvSpPr/>
          <p:nvPr>
            <p:custDataLst>
              <p:tags r:id="rId16"/>
            </p:custDataLst>
          </p:nvPr>
        </p:nvSpPr>
        <p:spPr>
          <a:xfrm>
            <a:off x="6253547" y="5142965"/>
            <a:ext cx="5691710" cy="1194335"/>
          </a:xfrm>
          <a:prstGeom prst="rect">
            <a:avLst/>
          </a:prstGeom>
          <a:solidFill>
            <a:srgbClr val="FFFFFF"/>
          </a:solidFill>
          <a:ln>
            <a:noFill/>
          </a:ln>
          <a:effectLst>
            <a:outerShdw blurRad="63500" sx="101000" sy="101000" algn="ctr" rotWithShape="0">
              <a:prstClr val="black">
                <a:alpha val="10000"/>
              </a:prstClr>
            </a:outerShdw>
          </a:effectLst>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13" name="文本框 12"/>
          <p:cNvSpPr txBox="1"/>
          <p:nvPr>
            <p:custDataLst>
              <p:tags r:id="rId17"/>
            </p:custDataLst>
          </p:nvPr>
        </p:nvSpPr>
        <p:spPr>
          <a:xfrm>
            <a:off x="7054850" y="5363210"/>
            <a:ext cx="4629150" cy="38354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charset="-122"/>
                <a:ea typeface="微软雅黑" panose="020B0503020204020204" charset="-122"/>
              </a:defRPr>
            </a:lvl1pPr>
          </a:lstStyle>
          <a:p>
            <a:pPr lvl="0" algn="l"/>
            <a:r>
              <a:rPr lang="zh-CN" altLang="en-US" sz="2000" b="1" dirty="0">
                <a:solidFill>
                  <a:srgbClr val="000000">
                    <a:lumMod val="75000"/>
                    <a:lumOff val="25000"/>
                  </a:srgbClr>
                </a:solidFill>
                <a:uFillTx/>
                <a:latin typeface="Arial" panose="020B0604020202020204" pitchFamily="34" charset="0"/>
                <a:sym typeface="微软雅黑" panose="020B0503020204020204" charset="-122"/>
              </a:rPr>
              <a:t>We produce 100% full inspection，fixed patch factory</a:t>
            </a:r>
            <a:endParaRPr lang="zh-CN" altLang="en-US" sz="2000" b="1" dirty="0">
              <a:solidFill>
                <a:srgbClr val="000000">
                  <a:lumMod val="75000"/>
                  <a:lumOff val="25000"/>
                </a:srgbClr>
              </a:solidFill>
              <a:uFillTx/>
              <a:latin typeface="Arial" panose="020B0604020202020204" pitchFamily="34" charset="0"/>
              <a:sym typeface="微软雅黑" panose="020B0503020204020204" charset="-122"/>
            </a:endParaRPr>
          </a:p>
        </p:txBody>
      </p:sp>
      <p:sp>
        <p:nvSpPr>
          <p:cNvPr id="39" name="椭圆 38"/>
          <p:cNvSpPr/>
          <p:nvPr>
            <p:custDataLst>
              <p:tags r:id="rId18"/>
            </p:custDataLst>
          </p:nvPr>
        </p:nvSpPr>
        <p:spPr>
          <a:xfrm>
            <a:off x="6033753" y="4912728"/>
            <a:ext cx="748048" cy="748046"/>
          </a:xfrm>
          <a:prstGeom prst="ellipse">
            <a:avLst/>
          </a:prstGeom>
          <a:solidFill>
            <a:srgbClr val="000000">
              <a:lumMod val="65000"/>
              <a:lumOff val="35000"/>
            </a:srgbClr>
          </a:solidFill>
          <a:ln w="127000">
            <a:solidFill>
              <a:srgbClr val="FFFFFF">
                <a:lumMod val="95000"/>
              </a:srgbClr>
            </a:solidFill>
          </a:ln>
        </p:spPr>
        <p:style>
          <a:lnRef idx="2">
            <a:srgbClr val="1E6BC5">
              <a:shade val="50000"/>
            </a:srgbClr>
          </a:lnRef>
          <a:fillRef idx="1">
            <a:srgbClr val="1E6BC5"/>
          </a:fillRef>
          <a:effectRef idx="0">
            <a:srgbClr val="1E6BC5"/>
          </a:effectRef>
          <a:fontRef idx="minor">
            <a:srgbClr val="FFFFFF"/>
          </a:fontRef>
        </p:style>
        <p:txBody>
          <a:bodyPr lIns="0" tIns="0" rIns="0" bIns="0" rtlCol="0" anchor="ctr"/>
          <a:lstStyle/>
          <a:p>
            <a:pPr algn="ctr"/>
            <a:endParaRPr lang="zh-CN" altLang="en-US" sz="3200" b="1" dirty="0">
              <a:solidFill>
                <a:srgbClr val="FFFFFF"/>
              </a:solidFill>
            </a:endParaRPr>
          </a:p>
        </p:txBody>
      </p:sp>
      <p:sp>
        <p:nvSpPr>
          <p:cNvPr id="46" name="任意多边形: 形状 45"/>
          <p:cNvSpPr/>
          <p:nvPr>
            <p:custDataLst>
              <p:tags r:id="rId19"/>
            </p:custDataLst>
          </p:nvPr>
        </p:nvSpPr>
        <p:spPr>
          <a:xfrm rot="10800000" flipH="1">
            <a:off x="1" y="3486393"/>
            <a:ext cx="1357196" cy="3371607"/>
          </a:xfrm>
          <a:custGeom>
            <a:avLst/>
            <a:gdLst>
              <a:gd name="connsiteX0" fmla="*/ 1357196 w 1357196"/>
              <a:gd name="connsiteY0" fmla="*/ 0 h 3371607"/>
              <a:gd name="connsiteX1" fmla="*/ 0 w 1357196"/>
              <a:gd name="connsiteY1" fmla="*/ 0 h 3371607"/>
              <a:gd name="connsiteX2" fmla="*/ 0 w 1357196"/>
              <a:gd name="connsiteY2" fmla="*/ 3371607 h 3371607"/>
            </a:gdLst>
            <a:ahLst/>
            <a:cxnLst>
              <a:cxn ang="0">
                <a:pos x="connsiteX0" y="connsiteY0"/>
              </a:cxn>
              <a:cxn ang="0">
                <a:pos x="connsiteX1" y="connsiteY1"/>
              </a:cxn>
              <a:cxn ang="0">
                <a:pos x="connsiteX2" y="connsiteY2"/>
              </a:cxn>
            </a:cxnLst>
            <a:rect l="l" t="t" r="r" b="b"/>
            <a:pathLst>
              <a:path w="1357196" h="3371607">
                <a:moveTo>
                  <a:pt x="1357196" y="0"/>
                </a:moveTo>
                <a:lnTo>
                  <a:pt x="0" y="0"/>
                </a:lnTo>
                <a:lnTo>
                  <a:pt x="0" y="3371607"/>
                </a:lnTo>
                <a:close/>
              </a:path>
            </a:pathLst>
          </a:custGeom>
          <a:pattFill prst="narVert">
            <a:fgClr>
              <a:srgbClr val="FFFFFF">
                <a:lumMod val="95000"/>
              </a:srgbClr>
            </a:fgClr>
            <a:bgClr>
              <a:srgbClr val="FFFFFF">
                <a:lumMod val="85000"/>
              </a:srgbClr>
            </a:bgClr>
          </a:pattFill>
          <a:ln>
            <a:noFill/>
          </a:ln>
        </p:spPr>
        <p:style>
          <a:lnRef idx="2">
            <a:srgbClr val="1E6BC5">
              <a:shade val="50000"/>
            </a:srgbClr>
          </a:lnRef>
          <a:fillRef idx="1">
            <a:srgbClr val="1E6BC5"/>
          </a:fillRef>
          <a:effectRef idx="0">
            <a:srgbClr val="1E6BC5"/>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dirty="0">
              <a:solidFill>
                <a:srgbClr val="FFFFFF"/>
              </a:solidFill>
              <a:latin typeface="微软雅黑" panose="020B0503020204020204" charset="-122"/>
            </a:endParaRPr>
          </a:p>
        </p:txBody>
      </p:sp>
      <p:sp>
        <p:nvSpPr>
          <p:cNvPr id="30" name="矩形 29"/>
          <p:cNvSpPr/>
          <p:nvPr>
            <p:custDataLst>
              <p:tags r:id="rId20"/>
            </p:custDataLst>
          </p:nvPr>
        </p:nvSpPr>
        <p:spPr>
          <a:xfrm>
            <a:off x="4454300" y="431072"/>
            <a:ext cx="476250" cy="583565"/>
          </a:xfrm>
          <a:prstGeom prst="rect">
            <a:avLst/>
          </a:prstGeom>
        </p:spPr>
        <p:txBody>
          <a:bodyPr wrap="none">
            <a:spAutoFit/>
          </a:bodyPr>
          <a:lstStyle/>
          <a:p>
            <a:pPr algn="ctr"/>
            <a:r>
              <a:rPr lang="en-US" altLang="zh-CN" sz="3200" b="1" dirty="0">
                <a:solidFill>
                  <a:srgbClr val="FFFFFF"/>
                </a:solidFill>
              </a:rPr>
              <a:t>A</a:t>
            </a:r>
            <a:endParaRPr lang="zh-CN" altLang="en-US" sz="3200" b="1" dirty="0">
              <a:solidFill>
                <a:srgbClr val="FFFFFF"/>
              </a:solidFill>
            </a:endParaRPr>
          </a:p>
        </p:txBody>
      </p:sp>
      <p:sp>
        <p:nvSpPr>
          <p:cNvPr id="32" name="矩形 31"/>
          <p:cNvSpPr/>
          <p:nvPr>
            <p:custDataLst>
              <p:tags r:id="rId21"/>
            </p:custDataLst>
          </p:nvPr>
        </p:nvSpPr>
        <p:spPr>
          <a:xfrm>
            <a:off x="5026220" y="1952040"/>
            <a:ext cx="476250" cy="583565"/>
          </a:xfrm>
          <a:prstGeom prst="rect">
            <a:avLst/>
          </a:prstGeom>
        </p:spPr>
        <p:txBody>
          <a:bodyPr wrap="none">
            <a:spAutoFit/>
          </a:bodyPr>
          <a:lstStyle/>
          <a:p>
            <a:pPr algn="ctr"/>
            <a:r>
              <a:rPr lang="en-US" altLang="zh-CN" sz="3200" b="1" dirty="0">
                <a:solidFill>
                  <a:srgbClr val="FFFFFF"/>
                </a:solidFill>
              </a:rPr>
              <a:t>B</a:t>
            </a:r>
            <a:endParaRPr lang="zh-CN" altLang="en-US" sz="3200" b="1" dirty="0">
              <a:solidFill>
                <a:srgbClr val="FFFFFF"/>
              </a:solidFill>
            </a:endParaRPr>
          </a:p>
        </p:txBody>
      </p:sp>
      <p:sp>
        <p:nvSpPr>
          <p:cNvPr id="33" name="矩形 32"/>
          <p:cNvSpPr/>
          <p:nvPr>
            <p:custDataLst>
              <p:tags r:id="rId22"/>
            </p:custDataLst>
          </p:nvPr>
        </p:nvSpPr>
        <p:spPr>
          <a:xfrm>
            <a:off x="5602271" y="3463806"/>
            <a:ext cx="476250" cy="583565"/>
          </a:xfrm>
          <a:prstGeom prst="rect">
            <a:avLst/>
          </a:prstGeom>
        </p:spPr>
        <p:txBody>
          <a:bodyPr wrap="none">
            <a:spAutoFit/>
          </a:bodyPr>
          <a:lstStyle/>
          <a:p>
            <a:pPr algn="ctr"/>
            <a:r>
              <a:rPr lang="en-US" altLang="zh-CN" sz="3200" b="1" dirty="0">
                <a:solidFill>
                  <a:srgbClr val="FFFFFF"/>
                </a:solidFill>
              </a:rPr>
              <a:t>C</a:t>
            </a:r>
            <a:endParaRPr lang="zh-CN" altLang="en-US" sz="3200" b="1" dirty="0">
              <a:solidFill>
                <a:srgbClr val="FFFFFF"/>
              </a:solidFill>
            </a:endParaRPr>
          </a:p>
        </p:txBody>
      </p:sp>
      <p:sp>
        <p:nvSpPr>
          <p:cNvPr id="34" name="矩形 33"/>
          <p:cNvSpPr/>
          <p:nvPr>
            <p:custDataLst>
              <p:tags r:id="rId23"/>
            </p:custDataLst>
          </p:nvPr>
        </p:nvSpPr>
        <p:spPr>
          <a:xfrm>
            <a:off x="6169652" y="4994364"/>
            <a:ext cx="476250" cy="583565"/>
          </a:xfrm>
          <a:prstGeom prst="rect">
            <a:avLst/>
          </a:prstGeom>
        </p:spPr>
        <p:txBody>
          <a:bodyPr wrap="none">
            <a:spAutoFit/>
          </a:bodyPr>
          <a:lstStyle/>
          <a:p>
            <a:pPr algn="ctr"/>
            <a:r>
              <a:rPr lang="en-US" altLang="zh-CN" sz="3200" b="1" dirty="0">
                <a:solidFill>
                  <a:srgbClr val="FFFFFF"/>
                </a:solidFill>
              </a:rPr>
              <a:t>D</a:t>
            </a:r>
            <a:endParaRPr lang="zh-CN" altLang="en-US" sz="3200" b="1" dirty="0">
              <a:solidFill>
                <a:srgbClr val="FFFFFF"/>
              </a:solidFill>
            </a:endParaRPr>
          </a:p>
        </p:txBody>
      </p:sp>
    </p:spTree>
    <p:custDataLst>
      <p:tags r:id="rId2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79425" y="4394200"/>
            <a:ext cx="7146290" cy="978535"/>
          </a:xfrm>
        </p:spPr>
        <p:txBody>
          <a:bodyPr>
            <a:normAutofit fontScale="90000"/>
          </a:bodyPr>
          <a:lstStyle/>
          <a:p>
            <a:r>
              <a:rPr lang="en-US" altLang="zh-CN"/>
              <a:t>COOPERATIVE PARTNER</a:t>
            </a:r>
            <a:endParaRPr lang="en-US" altLang="zh-CN"/>
          </a:p>
        </p:txBody>
      </p:sp>
      <p:sp>
        <p:nvSpPr>
          <p:cNvPr id="3" name="文本占位符 2"/>
          <p:cNvSpPr>
            <a:spLocks noGrp="1"/>
          </p:cNvSpPr>
          <p:nvPr>
            <p:ph type="body" idx="1"/>
            <p:custDataLst>
              <p:tags r:id="rId2"/>
            </p:custDataLst>
          </p:nvPr>
        </p:nvSpPr>
        <p:spPr>
          <a:xfrm>
            <a:off x="479532" y="2496307"/>
            <a:ext cx="6056216" cy="1865126"/>
          </a:xfrm>
        </p:spPr>
        <p:txBody>
          <a:bodyPr/>
          <a:lstStyle/>
          <a:p>
            <a:r>
              <a:rPr lang="en-US" altLang="zh-CN"/>
              <a:t>PART 05</a:t>
            </a:r>
            <a:endParaRPr lang="en-US" altLang="zh-CN"/>
          </a:p>
        </p:txBody>
      </p:sp>
      <p:pic>
        <p:nvPicPr>
          <p:cNvPr id="5" name="图片 4" descr="logo"/>
          <p:cNvPicPr>
            <a:picLocks noChangeAspect="1"/>
          </p:cNvPicPr>
          <p:nvPr/>
        </p:nvPicPr>
        <p:blipFill>
          <a:blip r:embed="rId3"/>
          <a:stretch>
            <a:fillRect/>
          </a:stretch>
        </p:blipFill>
        <p:spPr>
          <a:xfrm>
            <a:off x="284480" y="226695"/>
            <a:ext cx="2781935" cy="646430"/>
          </a:xfrm>
          <a:prstGeom prst="rect">
            <a:avLst/>
          </a:prstGeom>
        </p:spPr>
      </p:pic>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26"/>
          <p:cNvSpPr/>
          <p:nvPr>
            <p:custDataLst>
              <p:tags r:id="rId1"/>
            </p:custDataLst>
          </p:nvPr>
        </p:nvSpPr>
        <p:spPr>
          <a:xfrm>
            <a:off x="4533901" y="4752975"/>
            <a:ext cx="3609486" cy="552450"/>
          </a:xfrm>
          <a:custGeom>
            <a:avLst/>
            <a:gdLst>
              <a:gd name="connsiteX0" fmla="*/ 281176 w 3609486"/>
              <a:gd name="connsiteY0" fmla="*/ 0 h 552450"/>
              <a:gd name="connsiteX1" fmla="*/ 3609486 w 3609486"/>
              <a:gd name="connsiteY1" fmla="*/ 0 h 552450"/>
              <a:gd name="connsiteX2" fmla="*/ 3326729 w 3609486"/>
              <a:gd name="connsiteY2" fmla="*/ 552450 h 552450"/>
              <a:gd name="connsiteX3" fmla="*/ 0 w 3609486"/>
              <a:gd name="connsiteY3" fmla="*/ 552450 h 552450"/>
              <a:gd name="connsiteX4" fmla="*/ 0 w 3609486"/>
              <a:gd name="connsiteY4" fmla="*/ 549363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486" h="552450">
                <a:moveTo>
                  <a:pt x="281176" y="0"/>
                </a:moveTo>
                <a:lnTo>
                  <a:pt x="3609486" y="0"/>
                </a:lnTo>
                <a:lnTo>
                  <a:pt x="3326729" y="552450"/>
                </a:lnTo>
                <a:lnTo>
                  <a:pt x="0" y="552450"/>
                </a:lnTo>
                <a:lnTo>
                  <a:pt x="0" y="549363"/>
                </a:lnTo>
                <a:close/>
              </a:path>
            </a:pathLst>
          </a:custGeom>
          <a:solidFill>
            <a:schemeClr val="accent1">
              <a:lumMod val="60000"/>
              <a:lumOff val="40000"/>
            </a:schemeClr>
          </a:solidFill>
        </p:spPr>
        <p:txBody>
          <a:bodyPr rot="0" spcFirstLastPara="0" vertOverflow="overflow" horzOverflow="overflow" vert="horz" wrap="square" lIns="216000" tIns="46800" rIns="216000" bIns="46800" numCol="1" spcCol="0" rtlCol="0" fromWordArt="0" anchor="ctr" anchorCtr="1" forceAA="0" compatLnSpc="1">
            <a:normAutofit/>
          </a:bodyPr>
          <a:lstStyle/>
          <a:p>
            <a:pPr algn="ctr"/>
            <a:r>
              <a:rPr lang="en-US" altLang="zh-CN">
                <a:solidFill>
                  <a:schemeClr val="bg1"/>
                </a:solidFill>
                <a:latin typeface="+mn-lt"/>
                <a:ea typeface="+mn-ea"/>
                <a:sym typeface="Arial" panose="020B0604020202020204" pitchFamily="34" charset="0"/>
              </a:rPr>
              <a:t>COOPERATIVE PARTNER</a:t>
            </a:r>
            <a:endParaRPr lang="en-US" altLang="zh-CN">
              <a:solidFill>
                <a:schemeClr val="bg1"/>
              </a:solidFill>
              <a:latin typeface="+mn-lt"/>
              <a:ea typeface="+mn-ea"/>
              <a:sym typeface="Arial" panose="020B0604020202020204" pitchFamily="34" charset="0"/>
            </a:endParaRPr>
          </a:p>
        </p:txBody>
      </p:sp>
      <p:sp>
        <p:nvSpPr>
          <p:cNvPr id="26" name="任意多边形 25"/>
          <p:cNvSpPr/>
          <p:nvPr>
            <p:custDataLst>
              <p:tags r:id="rId2"/>
            </p:custDataLst>
          </p:nvPr>
        </p:nvSpPr>
        <p:spPr>
          <a:xfrm>
            <a:off x="4888204" y="4057650"/>
            <a:ext cx="3611066" cy="552450"/>
          </a:xfrm>
          <a:custGeom>
            <a:avLst/>
            <a:gdLst>
              <a:gd name="connsiteX0" fmla="*/ 282756 w 3611066"/>
              <a:gd name="connsiteY0" fmla="*/ 0 h 552450"/>
              <a:gd name="connsiteX1" fmla="*/ 3611066 w 3611066"/>
              <a:gd name="connsiteY1" fmla="*/ 0 h 552450"/>
              <a:gd name="connsiteX2" fmla="*/ 3328310 w 3611066"/>
              <a:gd name="connsiteY2" fmla="*/ 552450 h 552450"/>
              <a:gd name="connsiteX3" fmla="*/ 0 w 3611066"/>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3611066" h="552450">
                <a:moveTo>
                  <a:pt x="282756" y="0"/>
                </a:moveTo>
                <a:lnTo>
                  <a:pt x="3611066" y="0"/>
                </a:lnTo>
                <a:lnTo>
                  <a:pt x="3328310" y="552450"/>
                </a:lnTo>
                <a:lnTo>
                  <a:pt x="0" y="552450"/>
                </a:lnTo>
                <a:close/>
              </a:path>
            </a:pathLst>
          </a:custGeom>
          <a:solidFill>
            <a:schemeClr val="accent1">
              <a:lumMod val="60000"/>
              <a:lumOff val="40000"/>
            </a:schemeClr>
          </a:solidFill>
        </p:spPr>
        <p:txBody>
          <a:bodyPr rot="0" spcFirstLastPara="0" vertOverflow="overflow" horzOverflow="overflow" vert="horz" wrap="square" lIns="216000" tIns="46800" rIns="216000" bIns="46800" numCol="1" spcCol="0" rtlCol="0" fromWordArt="0" anchor="ctr" anchorCtr="1" forceAA="0" compatLnSpc="1">
            <a:normAutofit/>
          </a:bodyPr>
          <a:lstStyle/>
          <a:p>
            <a:pPr algn="ctr"/>
            <a:r>
              <a:rPr lang="en-US" altLang="zh-CN">
                <a:solidFill>
                  <a:schemeClr val="bg1"/>
                </a:solidFill>
                <a:latin typeface="+mn-lt"/>
                <a:ea typeface="+mn-ea"/>
                <a:sym typeface="Arial" panose="020B0604020202020204" pitchFamily="34" charset="0"/>
              </a:rPr>
              <a:t>MARKET ANALYSIS</a:t>
            </a:r>
            <a:endParaRPr lang="en-US" altLang="zh-CN">
              <a:solidFill>
                <a:schemeClr val="bg1"/>
              </a:solidFill>
              <a:latin typeface="+mn-lt"/>
              <a:ea typeface="+mn-ea"/>
              <a:sym typeface="Arial" panose="020B0604020202020204" pitchFamily="34" charset="0"/>
            </a:endParaRPr>
          </a:p>
        </p:txBody>
      </p:sp>
      <p:sp>
        <p:nvSpPr>
          <p:cNvPr id="25" name="任意多边形 24"/>
          <p:cNvSpPr/>
          <p:nvPr>
            <p:custDataLst>
              <p:tags r:id="rId3"/>
            </p:custDataLst>
          </p:nvPr>
        </p:nvSpPr>
        <p:spPr>
          <a:xfrm>
            <a:off x="5229733" y="3390372"/>
            <a:ext cx="3611067" cy="552450"/>
          </a:xfrm>
          <a:custGeom>
            <a:avLst/>
            <a:gdLst>
              <a:gd name="connsiteX0" fmla="*/ 282757 w 3611067"/>
              <a:gd name="connsiteY0" fmla="*/ 0 h 552450"/>
              <a:gd name="connsiteX1" fmla="*/ 3611067 w 3611067"/>
              <a:gd name="connsiteY1" fmla="*/ 0 h 552450"/>
              <a:gd name="connsiteX2" fmla="*/ 3328310 w 3611067"/>
              <a:gd name="connsiteY2" fmla="*/ 552450 h 552450"/>
              <a:gd name="connsiteX3" fmla="*/ 0 w 3611067"/>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3611067" h="552450">
                <a:moveTo>
                  <a:pt x="282757" y="0"/>
                </a:moveTo>
                <a:lnTo>
                  <a:pt x="3611067" y="0"/>
                </a:lnTo>
                <a:lnTo>
                  <a:pt x="3328310" y="552450"/>
                </a:lnTo>
                <a:lnTo>
                  <a:pt x="0" y="552450"/>
                </a:lnTo>
                <a:close/>
              </a:path>
            </a:pathLst>
          </a:custGeom>
          <a:solidFill>
            <a:schemeClr val="accent1">
              <a:lumMod val="60000"/>
              <a:lumOff val="40000"/>
            </a:schemeClr>
          </a:solidFill>
        </p:spPr>
        <p:txBody>
          <a:bodyPr rot="0" spcFirstLastPara="0" vertOverflow="overflow" horzOverflow="overflow" vert="horz" wrap="square" lIns="216000" tIns="46800" rIns="216000" bIns="46800" numCol="1" spcCol="0" rtlCol="0" fromWordArt="0" anchor="ctr" anchorCtr="1" forceAA="0" compatLnSpc="1">
            <a:normAutofit/>
          </a:bodyPr>
          <a:lstStyle/>
          <a:p>
            <a:pPr algn="ctr"/>
            <a:r>
              <a:rPr lang="en-US" altLang="zh-CN">
                <a:solidFill>
                  <a:schemeClr val="bg1"/>
                </a:solidFill>
                <a:latin typeface="+mn-lt"/>
                <a:ea typeface="+mn-ea"/>
                <a:sym typeface="Arial" panose="020B0604020202020204" pitchFamily="34" charset="0"/>
              </a:rPr>
              <a:t>PRODUCT SEVICE</a:t>
            </a:r>
            <a:endParaRPr lang="en-US" altLang="zh-CN">
              <a:solidFill>
                <a:schemeClr val="bg1"/>
              </a:solidFill>
              <a:latin typeface="+mn-lt"/>
              <a:ea typeface="+mn-ea"/>
              <a:sym typeface="Arial" panose="020B0604020202020204" pitchFamily="34" charset="0"/>
            </a:endParaRPr>
          </a:p>
        </p:txBody>
      </p:sp>
      <p:sp>
        <p:nvSpPr>
          <p:cNvPr id="24" name="任意多边形 23"/>
          <p:cNvSpPr/>
          <p:nvPr>
            <p:custDataLst>
              <p:tags r:id="rId4"/>
            </p:custDataLst>
          </p:nvPr>
        </p:nvSpPr>
        <p:spPr>
          <a:xfrm>
            <a:off x="5571262" y="2723094"/>
            <a:ext cx="3611067" cy="552450"/>
          </a:xfrm>
          <a:custGeom>
            <a:avLst/>
            <a:gdLst>
              <a:gd name="connsiteX0" fmla="*/ 282757 w 3611067"/>
              <a:gd name="connsiteY0" fmla="*/ 0 h 552450"/>
              <a:gd name="connsiteX1" fmla="*/ 3611067 w 3611067"/>
              <a:gd name="connsiteY1" fmla="*/ 0 h 552450"/>
              <a:gd name="connsiteX2" fmla="*/ 3328310 w 3611067"/>
              <a:gd name="connsiteY2" fmla="*/ 552450 h 552450"/>
              <a:gd name="connsiteX3" fmla="*/ 0 w 3611067"/>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3611067" h="552450">
                <a:moveTo>
                  <a:pt x="282757" y="0"/>
                </a:moveTo>
                <a:lnTo>
                  <a:pt x="3611067" y="0"/>
                </a:lnTo>
                <a:lnTo>
                  <a:pt x="3328310" y="552450"/>
                </a:lnTo>
                <a:lnTo>
                  <a:pt x="0" y="552450"/>
                </a:lnTo>
                <a:close/>
              </a:path>
            </a:pathLst>
          </a:custGeom>
          <a:solidFill>
            <a:schemeClr val="accent1">
              <a:lumMod val="60000"/>
              <a:lumOff val="40000"/>
            </a:schemeClr>
          </a:solidFill>
        </p:spPr>
        <p:txBody>
          <a:bodyPr rot="0" spcFirstLastPara="0" vertOverflow="overflow" horzOverflow="overflow" vert="horz" wrap="square" lIns="216000" tIns="46800" rIns="216000" bIns="46800" numCol="1" spcCol="0" rtlCol="0" fromWordArt="0" anchor="ctr" anchorCtr="1" forceAA="0" compatLnSpc="1">
            <a:normAutofit/>
          </a:bodyPr>
          <a:lstStyle/>
          <a:p>
            <a:pPr algn="ctr"/>
            <a:r>
              <a:rPr lang="en-US" altLang="zh-CN">
                <a:solidFill>
                  <a:schemeClr val="bg1"/>
                </a:solidFill>
                <a:latin typeface="+mn-lt"/>
                <a:ea typeface="+mn-ea"/>
                <a:sym typeface="Arial" panose="020B0604020202020204" pitchFamily="34" charset="0"/>
              </a:rPr>
              <a:t>COMPANY STRUCTURE</a:t>
            </a:r>
            <a:endParaRPr lang="en-US" altLang="zh-CN">
              <a:solidFill>
                <a:schemeClr val="bg1"/>
              </a:solidFill>
              <a:latin typeface="+mn-lt"/>
              <a:ea typeface="+mn-ea"/>
              <a:sym typeface="Arial" panose="020B0604020202020204" pitchFamily="34" charset="0"/>
            </a:endParaRPr>
          </a:p>
        </p:txBody>
      </p:sp>
      <p:sp>
        <p:nvSpPr>
          <p:cNvPr id="23" name="任意多边形 22"/>
          <p:cNvSpPr/>
          <p:nvPr>
            <p:custDataLst>
              <p:tags r:id="rId5"/>
            </p:custDataLst>
          </p:nvPr>
        </p:nvSpPr>
        <p:spPr>
          <a:xfrm>
            <a:off x="5945834" y="1991254"/>
            <a:ext cx="3611066" cy="552450"/>
          </a:xfrm>
          <a:custGeom>
            <a:avLst/>
            <a:gdLst>
              <a:gd name="connsiteX0" fmla="*/ 282756 w 3611066"/>
              <a:gd name="connsiteY0" fmla="*/ 0 h 552450"/>
              <a:gd name="connsiteX1" fmla="*/ 3611066 w 3611066"/>
              <a:gd name="connsiteY1" fmla="*/ 0 h 552450"/>
              <a:gd name="connsiteX2" fmla="*/ 3328310 w 3611066"/>
              <a:gd name="connsiteY2" fmla="*/ 552450 h 552450"/>
              <a:gd name="connsiteX3" fmla="*/ 0 w 3611066"/>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3611066" h="552450">
                <a:moveTo>
                  <a:pt x="282756" y="0"/>
                </a:moveTo>
                <a:lnTo>
                  <a:pt x="3611066" y="0"/>
                </a:lnTo>
                <a:lnTo>
                  <a:pt x="3328310" y="552450"/>
                </a:lnTo>
                <a:lnTo>
                  <a:pt x="0" y="552450"/>
                </a:lnTo>
                <a:close/>
              </a:path>
            </a:pathLst>
          </a:custGeom>
          <a:solidFill>
            <a:schemeClr val="accent1">
              <a:lumMod val="60000"/>
              <a:lumOff val="40000"/>
            </a:schemeClr>
          </a:solidFill>
        </p:spPr>
        <p:txBody>
          <a:bodyPr rot="0" spcFirstLastPara="0" vertOverflow="overflow" horzOverflow="overflow" vert="horz" wrap="square" lIns="216000" tIns="46800" rIns="216000" bIns="46800" numCol="1" spcCol="0" rtlCol="0" fromWordArt="0" anchor="ctr" anchorCtr="1" forceAA="0" compatLnSpc="1">
            <a:normAutofit/>
          </a:bodyPr>
          <a:lstStyle/>
          <a:p>
            <a:pPr algn="ctr"/>
            <a:r>
              <a:rPr lang="en-US" altLang="zh-CN">
                <a:solidFill>
                  <a:schemeClr val="bg1"/>
                </a:solidFill>
                <a:latin typeface="+mn-lt"/>
                <a:ea typeface="+mn-ea"/>
                <a:sym typeface="Arial" panose="020B0604020202020204" pitchFamily="34" charset="0"/>
              </a:rPr>
              <a:t>COMPANY PROFILE</a:t>
            </a:r>
            <a:endParaRPr lang="en-US" altLang="zh-CN">
              <a:solidFill>
                <a:schemeClr val="bg1"/>
              </a:solidFill>
              <a:latin typeface="+mn-lt"/>
              <a:ea typeface="+mn-ea"/>
              <a:sym typeface="Arial" panose="020B0604020202020204" pitchFamily="34" charset="0"/>
            </a:endParaRPr>
          </a:p>
        </p:txBody>
      </p:sp>
      <p:sp>
        <p:nvSpPr>
          <p:cNvPr id="8" name="任意多边形 7"/>
          <p:cNvSpPr/>
          <p:nvPr>
            <p:custDataLst>
              <p:tags r:id="rId6"/>
            </p:custDataLst>
          </p:nvPr>
        </p:nvSpPr>
        <p:spPr>
          <a:xfrm rot="19973734">
            <a:off x="2471793" y="-292357"/>
            <a:ext cx="716138" cy="6095642"/>
          </a:xfrm>
          <a:custGeom>
            <a:avLst/>
            <a:gdLst>
              <a:gd name="connsiteX0" fmla="*/ 451047 w 716138"/>
              <a:gd name="connsiteY0" fmla="*/ 0 h 6095642"/>
              <a:gd name="connsiteX1" fmla="*/ 716138 w 716138"/>
              <a:gd name="connsiteY1" fmla="*/ 135680 h 6095642"/>
              <a:gd name="connsiteX2" fmla="*/ 716138 w 716138"/>
              <a:gd name="connsiteY2" fmla="*/ 6095642 h 6095642"/>
              <a:gd name="connsiteX3" fmla="*/ 0 w 716138"/>
              <a:gd name="connsiteY3" fmla="*/ 5729106 h 6095642"/>
              <a:gd name="connsiteX4" fmla="*/ 0 w 716138"/>
              <a:gd name="connsiteY4" fmla="*/ 881256 h 6095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138" h="6095642">
                <a:moveTo>
                  <a:pt x="451047" y="0"/>
                </a:moveTo>
                <a:lnTo>
                  <a:pt x="716138" y="135680"/>
                </a:lnTo>
                <a:lnTo>
                  <a:pt x="716138" y="6095642"/>
                </a:lnTo>
                <a:lnTo>
                  <a:pt x="0" y="5729106"/>
                </a:lnTo>
                <a:lnTo>
                  <a:pt x="0" y="881256"/>
                </a:lnTo>
                <a:close/>
              </a:path>
            </a:pathLst>
          </a:custGeom>
          <a:solidFill>
            <a:schemeClr val="accent1"/>
          </a:solidFill>
        </p:spPr>
        <p:txBody>
          <a:bodyPr rot="0" spcFirstLastPara="0" vertOverflow="overflow" horzOverflow="overflow" vert="eaVert" wrap="square" lIns="90000" tIns="108000" rIns="90000" bIns="252000" numCol="1" spcCol="0" rtlCol="0" fromWordArt="0" anchor="ctr" anchorCtr="1" forceAA="0" compatLnSpc="1">
            <a:noAutofit/>
          </a:bodyPr>
          <a:lstStyle/>
          <a:p>
            <a:pPr algn="ctr"/>
            <a:r>
              <a:rPr lang="en-US" altLang="zh-CN" sz="4000" kern="0">
                <a:solidFill>
                  <a:schemeClr val="bg1"/>
                </a:solidFill>
                <a:latin typeface="+mj-lt"/>
                <a:ea typeface="+mj-ea"/>
                <a:cs typeface="+mj-cs"/>
                <a:sym typeface="Arial" panose="020B0604020202020204" pitchFamily="34" charset="0"/>
              </a:rPr>
              <a:t>CONTENTS</a:t>
            </a:r>
            <a:endParaRPr lang="en-US" altLang="zh-CN" sz="4000" kern="0">
              <a:solidFill>
                <a:schemeClr val="bg1"/>
              </a:solidFill>
              <a:latin typeface="+mj-lt"/>
              <a:ea typeface="+mj-ea"/>
              <a:cs typeface="+mj-cs"/>
              <a:sym typeface="Arial" panose="020B0604020202020204" pitchFamily="34" charset="0"/>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699">
        <p:wipe/>
      </p:transition>
    </mc:Choice>
    <mc:Fallback>
      <p:transition spd="med">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p:pic>
        <p:nvPicPr>
          <p:cNvPr id="2" name="图片 1"/>
          <p:cNvPicPr>
            <a:picLocks noChangeAspect="1"/>
          </p:cNvPicPr>
          <p:nvPr/>
        </p:nvPicPr>
        <p:blipFill>
          <a:blip r:embed="rId1"/>
          <a:stretch>
            <a:fillRect/>
          </a:stretch>
        </p:blipFill>
        <p:spPr>
          <a:xfrm>
            <a:off x="1270" y="-13335"/>
            <a:ext cx="12177395" cy="5340350"/>
          </a:xfrm>
          <a:prstGeom prst="rect">
            <a:avLst/>
          </a:prstGeom>
        </p:spPr>
      </p:pic>
      <p:pic>
        <p:nvPicPr>
          <p:cNvPr id="5" name="图片 4"/>
          <p:cNvPicPr>
            <a:picLocks noChangeAspect="1"/>
          </p:cNvPicPr>
          <p:nvPr/>
        </p:nvPicPr>
        <p:blipFill>
          <a:blip r:embed="rId2"/>
          <a:stretch>
            <a:fillRect/>
          </a:stretch>
        </p:blipFill>
        <p:spPr>
          <a:xfrm>
            <a:off x="1270" y="3948430"/>
            <a:ext cx="12178030" cy="1130935"/>
          </a:xfrm>
          <a:prstGeom prst="rect">
            <a:avLst/>
          </a:prstGeom>
        </p:spPr>
      </p:pic>
      <p:pic>
        <p:nvPicPr>
          <p:cNvPr id="8" name="图片 7"/>
          <p:cNvPicPr>
            <a:picLocks noChangeAspect="1"/>
          </p:cNvPicPr>
          <p:nvPr/>
        </p:nvPicPr>
        <p:blipFill>
          <a:blip r:embed="rId3"/>
          <a:stretch>
            <a:fillRect/>
          </a:stretch>
        </p:blipFill>
        <p:spPr>
          <a:xfrm>
            <a:off x="1270" y="5079365"/>
            <a:ext cx="12178030" cy="876300"/>
          </a:xfrm>
          <a:prstGeom prst="rect">
            <a:avLst/>
          </a:prstGeom>
        </p:spPr>
      </p:pic>
      <p:pic>
        <p:nvPicPr>
          <p:cNvPr id="10" name="图片 9"/>
          <p:cNvPicPr>
            <a:picLocks noChangeAspect="1"/>
          </p:cNvPicPr>
          <p:nvPr/>
        </p:nvPicPr>
        <p:blipFill>
          <a:blip r:embed="rId4"/>
          <a:stretch>
            <a:fillRect/>
          </a:stretch>
        </p:blipFill>
        <p:spPr>
          <a:xfrm>
            <a:off x="49530" y="5955665"/>
            <a:ext cx="12080240" cy="881380"/>
          </a:xfrm>
          <a:prstGeom prst="rect">
            <a:avLst/>
          </a:prstGeom>
        </p:spPr>
      </p:pic>
    </p:spTree>
    <p:custDataLst>
      <p:tags r:id="rId5"/>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3" name="图片 2"/>
          <p:cNvPicPr>
            <a:picLocks noChangeAspect="1"/>
          </p:cNvPicPr>
          <p:nvPr/>
        </p:nvPicPr>
        <p:blipFill>
          <a:blip r:embed="rId1"/>
          <a:stretch>
            <a:fillRect/>
          </a:stretch>
        </p:blipFill>
        <p:spPr>
          <a:xfrm>
            <a:off x="50165" y="52705"/>
            <a:ext cx="5859780" cy="6751955"/>
          </a:xfrm>
          <a:prstGeom prst="rect">
            <a:avLst/>
          </a:prstGeom>
        </p:spPr>
      </p:pic>
      <p:pic>
        <p:nvPicPr>
          <p:cNvPr id="12" name="图片 11"/>
          <p:cNvPicPr>
            <a:picLocks noChangeAspect="1"/>
          </p:cNvPicPr>
          <p:nvPr/>
        </p:nvPicPr>
        <p:blipFill>
          <a:blip r:embed="rId2"/>
          <a:stretch>
            <a:fillRect/>
          </a:stretch>
        </p:blipFill>
        <p:spPr>
          <a:xfrm>
            <a:off x="5756910" y="52705"/>
            <a:ext cx="6344920" cy="6751955"/>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3" name="图片 2"/>
          <p:cNvPicPr>
            <a:picLocks noChangeAspect="1"/>
          </p:cNvPicPr>
          <p:nvPr/>
        </p:nvPicPr>
        <p:blipFill>
          <a:blip r:embed="rId1"/>
          <a:stretch>
            <a:fillRect/>
          </a:stretch>
        </p:blipFill>
        <p:spPr>
          <a:xfrm>
            <a:off x="-41275" y="65405"/>
            <a:ext cx="12275185" cy="5308600"/>
          </a:xfrm>
          <a:prstGeom prst="rect">
            <a:avLst/>
          </a:prstGeom>
        </p:spPr>
      </p:pic>
      <p:pic>
        <p:nvPicPr>
          <p:cNvPr id="6" name="图片 5"/>
          <p:cNvPicPr>
            <a:picLocks noChangeAspect="1"/>
          </p:cNvPicPr>
          <p:nvPr/>
        </p:nvPicPr>
        <p:blipFill>
          <a:blip r:embed="rId2"/>
          <a:stretch>
            <a:fillRect/>
          </a:stretch>
        </p:blipFill>
        <p:spPr>
          <a:xfrm>
            <a:off x="-41910" y="5374005"/>
            <a:ext cx="12275820" cy="1532255"/>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13" name="表格 12"/>
          <p:cNvGraphicFramePr>
            <a:graphicFrameLocks noGrp="1"/>
          </p:cNvGraphicFramePr>
          <p:nvPr/>
        </p:nvGraphicFramePr>
        <p:xfrm>
          <a:off x="607393" y="576799"/>
          <a:ext cx="5488305" cy="5758180"/>
        </p:xfrm>
        <a:graphic>
          <a:graphicData uri="http://schemas.openxmlformats.org/drawingml/2006/table">
            <a:tbl>
              <a:tblPr firstRow="1" bandRow="1">
                <a:tableStyleId>{5C22544A-7EE6-4342-B048-85BDC9FD1C3A}</a:tableStyleId>
              </a:tblPr>
              <a:tblGrid>
                <a:gridCol w="3341370"/>
                <a:gridCol w="2146852"/>
              </a:tblGrid>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605">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内容占位符 2"/>
          <p:cNvSpPr>
            <a:spLocks noGrp="1"/>
          </p:cNvSpPr>
          <p:nvPr>
            <p:ph idx="1"/>
          </p:nvPr>
        </p:nvSpPr>
        <p:spPr>
          <a:xfrm>
            <a:off x="702310" y="1232535"/>
            <a:ext cx="2937510" cy="546735"/>
          </a:xfrm>
        </p:spPr>
        <p:txBody>
          <a:bodyPr>
            <a:noAutofit/>
          </a:bodyPr>
          <a:lstStyle/>
          <a:p>
            <a:r>
              <a:rPr lang="zh-CN" altLang="en-US" sz="3200" dirty="0">
                <a:latin typeface="Verdana" panose="020B0604030504040204" charset="0"/>
                <a:ea typeface="黑体" panose="02010609060101010101" charset="-122"/>
                <a:cs typeface="Verdana" panose="020B0604030504040204" charset="0"/>
              </a:rPr>
              <a:t>bucknell.eu</a:t>
            </a:r>
            <a:endParaRPr lang="zh-CN" altLang="en-US" sz="3200" dirty="0">
              <a:latin typeface="Verdana" panose="020B0604030504040204" charset="0"/>
              <a:ea typeface="黑体" panose="02010609060101010101" charset="-122"/>
              <a:cs typeface="Verdana" panose="020B0604030504040204" charset="0"/>
            </a:endParaRPr>
          </a:p>
        </p:txBody>
      </p:sp>
      <p:sp>
        <p:nvSpPr>
          <p:cNvPr id="4" name="内容占位符 2"/>
          <p:cNvSpPr/>
          <p:nvPr/>
        </p:nvSpPr>
        <p:spPr>
          <a:xfrm>
            <a:off x="736600" y="3182620"/>
            <a:ext cx="2869565" cy="546735"/>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ucad.eu</a:t>
            </a:r>
            <a:endParaRPr lang="zh-CN" altLang="en-US" sz="3200" dirty="0">
              <a:latin typeface="Verdana" panose="020B0604030504040204" charset="0"/>
              <a:ea typeface="黑体" panose="02010609060101010101" charset="-122"/>
              <a:cs typeface="Verdana" panose="020B0604030504040204" charset="0"/>
              <a:sym typeface="+mn-ea"/>
            </a:endParaRPr>
          </a:p>
        </p:txBody>
      </p:sp>
      <p:sp>
        <p:nvSpPr>
          <p:cNvPr id="7" name="内容占位符 2"/>
          <p:cNvSpPr/>
          <p:nvPr/>
        </p:nvSpPr>
        <p:spPr>
          <a:xfrm>
            <a:off x="655653" y="5105849"/>
            <a:ext cx="3031434" cy="546514"/>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duke.eu</a:t>
            </a:r>
            <a:endParaRPr lang="zh-CN" altLang="en-US" sz="3200" dirty="0">
              <a:latin typeface="Verdana" panose="020B0604030504040204" charset="0"/>
              <a:ea typeface="黑体" panose="02010609060101010101" charset="-122"/>
              <a:cs typeface="Verdana" panose="020B0604030504040204" charset="0"/>
              <a:sym typeface="+mn-ea"/>
            </a:endParaRPr>
          </a:p>
        </p:txBody>
      </p:sp>
      <p:graphicFrame>
        <p:nvGraphicFramePr>
          <p:cNvPr id="14" name="表格 13"/>
          <p:cNvGraphicFramePr>
            <a:graphicFrameLocks noGrp="1"/>
          </p:cNvGraphicFramePr>
          <p:nvPr/>
        </p:nvGraphicFramePr>
        <p:xfrm>
          <a:off x="6379181" y="576799"/>
          <a:ext cx="5487972" cy="5757738"/>
        </p:xfrm>
        <a:graphic>
          <a:graphicData uri="http://schemas.openxmlformats.org/drawingml/2006/table">
            <a:tbl>
              <a:tblPr firstRow="1" bandRow="1">
                <a:tableStyleId>{5C22544A-7EE6-4342-B048-85BDC9FD1C3A}</a:tableStyleId>
              </a:tblPr>
              <a:tblGrid>
                <a:gridCol w="3440680"/>
                <a:gridCol w="2047292"/>
              </a:tblGrid>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8" name="内容占位符 2"/>
          <p:cNvSpPr/>
          <p:nvPr/>
        </p:nvSpPr>
        <p:spPr>
          <a:xfrm>
            <a:off x="6459408" y="1232307"/>
            <a:ext cx="2924208" cy="599849"/>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University of Oxford</a:t>
            </a:r>
            <a:endParaRPr lang="zh-CN" altLang="en-US" sz="3200" dirty="0">
              <a:latin typeface="Verdana" panose="020B0604030504040204" charset="0"/>
              <a:ea typeface="黑体" panose="02010609060101010101" charset="-122"/>
              <a:cs typeface="Verdana" panose="020B0604030504040204" charset="0"/>
              <a:sym typeface="+mn-ea"/>
            </a:endParaRPr>
          </a:p>
        </p:txBody>
      </p:sp>
      <p:sp>
        <p:nvSpPr>
          <p:cNvPr id="20" name="内容占位符 2"/>
          <p:cNvSpPr/>
          <p:nvPr/>
        </p:nvSpPr>
        <p:spPr>
          <a:xfrm>
            <a:off x="6379180" y="5105849"/>
            <a:ext cx="3495368" cy="546514"/>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wisc.edu</a:t>
            </a:r>
            <a:endParaRPr lang="zh-CN" altLang="en-US" sz="3200" dirty="0">
              <a:latin typeface="Verdana" panose="020B0604030504040204" charset="0"/>
              <a:ea typeface="黑体" panose="02010609060101010101" charset="-122"/>
              <a:cs typeface="Verdana" panose="020B0604030504040204" charset="0"/>
              <a:sym typeface="+mn-ea"/>
            </a:endParaRPr>
          </a:p>
        </p:txBody>
      </p:sp>
      <p:sp>
        <p:nvSpPr>
          <p:cNvPr id="27" name="内容占位符 2"/>
          <p:cNvSpPr/>
          <p:nvPr/>
        </p:nvSpPr>
        <p:spPr>
          <a:xfrm>
            <a:off x="6608445" y="2906395"/>
            <a:ext cx="3033395" cy="927735"/>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Istanbul Universitesi</a:t>
            </a:r>
            <a:endParaRPr lang="zh-CN" altLang="en-US" sz="3200" dirty="0">
              <a:latin typeface="Verdana" panose="020B0604030504040204" charset="0"/>
              <a:ea typeface="黑体" panose="02010609060101010101" charset="-122"/>
              <a:cs typeface="Verdana" panose="020B0604030504040204" charset="0"/>
              <a:sym typeface="+mn-ea"/>
            </a:endParaRPr>
          </a:p>
        </p:txBody>
      </p:sp>
      <p:pic>
        <p:nvPicPr>
          <p:cNvPr id="8" name="图片 7"/>
          <p:cNvPicPr>
            <a:picLocks noChangeAspect="1"/>
          </p:cNvPicPr>
          <p:nvPr/>
        </p:nvPicPr>
        <p:blipFill>
          <a:blip r:embed="rId1"/>
          <a:stretch>
            <a:fillRect/>
          </a:stretch>
        </p:blipFill>
        <p:spPr>
          <a:xfrm>
            <a:off x="4233545" y="2618740"/>
            <a:ext cx="1519555" cy="1672590"/>
          </a:xfrm>
          <a:prstGeom prst="rect">
            <a:avLst/>
          </a:prstGeom>
        </p:spPr>
      </p:pic>
      <p:pic>
        <p:nvPicPr>
          <p:cNvPr id="17" name="图片 16"/>
          <p:cNvPicPr>
            <a:picLocks noChangeAspect="1"/>
          </p:cNvPicPr>
          <p:nvPr/>
        </p:nvPicPr>
        <p:blipFill>
          <a:blip r:embed="rId2"/>
          <a:stretch>
            <a:fillRect/>
          </a:stretch>
        </p:blipFill>
        <p:spPr>
          <a:xfrm>
            <a:off x="4040505" y="662940"/>
            <a:ext cx="1905000" cy="1686560"/>
          </a:xfrm>
          <a:prstGeom prst="rect">
            <a:avLst/>
          </a:prstGeom>
        </p:spPr>
      </p:pic>
      <p:pic>
        <p:nvPicPr>
          <p:cNvPr id="21" name="图片 20"/>
          <p:cNvPicPr>
            <a:picLocks noChangeAspect="1"/>
          </p:cNvPicPr>
          <p:nvPr/>
        </p:nvPicPr>
        <p:blipFill>
          <a:blip r:embed="rId3"/>
          <a:stretch>
            <a:fillRect/>
          </a:stretch>
        </p:blipFill>
        <p:spPr>
          <a:xfrm>
            <a:off x="4173855" y="4523740"/>
            <a:ext cx="1638300" cy="1645920"/>
          </a:xfrm>
          <a:prstGeom prst="rect">
            <a:avLst/>
          </a:prstGeom>
        </p:spPr>
      </p:pic>
      <p:pic>
        <p:nvPicPr>
          <p:cNvPr id="24" name="图片 23"/>
          <p:cNvPicPr>
            <a:picLocks noChangeAspect="1"/>
          </p:cNvPicPr>
          <p:nvPr/>
        </p:nvPicPr>
        <p:blipFill>
          <a:blip r:embed="rId4"/>
          <a:stretch>
            <a:fillRect/>
          </a:stretch>
        </p:blipFill>
        <p:spPr>
          <a:xfrm>
            <a:off x="9953625" y="4589780"/>
            <a:ext cx="1826895" cy="1514475"/>
          </a:xfrm>
          <a:prstGeom prst="rect">
            <a:avLst/>
          </a:prstGeom>
        </p:spPr>
      </p:pic>
      <p:pic>
        <p:nvPicPr>
          <p:cNvPr id="5" name="图片 4"/>
          <p:cNvPicPr>
            <a:picLocks noChangeAspect="1"/>
          </p:cNvPicPr>
          <p:nvPr/>
        </p:nvPicPr>
        <p:blipFill>
          <a:blip r:embed="rId5"/>
          <a:stretch>
            <a:fillRect/>
          </a:stretch>
        </p:blipFill>
        <p:spPr>
          <a:xfrm>
            <a:off x="10187305" y="739775"/>
            <a:ext cx="1360170" cy="1609725"/>
          </a:xfrm>
          <a:prstGeom prst="rect">
            <a:avLst/>
          </a:prstGeom>
        </p:spPr>
      </p:pic>
      <p:pic>
        <p:nvPicPr>
          <p:cNvPr id="9" name="图片 8"/>
          <p:cNvPicPr>
            <a:picLocks noChangeAspect="1"/>
          </p:cNvPicPr>
          <p:nvPr/>
        </p:nvPicPr>
        <p:blipFill>
          <a:blip r:embed="rId6"/>
          <a:stretch>
            <a:fillRect/>
          </a:stretch>
        </p:blipFill>
        <p:spPr>
          <a:xfrm>
            <a:off x="10028555" y="2581275"/>
            <a:ext cx="1676400" cy="1695450"/>
          </a:xfrm>
          <a:prstGeom prst="rect">
            <a:avLst/>
          </a:prstGeom>
        </p:spPr>
      </p:pic>
      <p:sp>
        <p:nvSpPr>
          <p:cNvPr id="2" name="内容占位符 2"/>
          <p:cNvSpPr>
            <a:spLocks noGrp="1"/>
          </p:cNvSpPr>
          <p:nvPr/>
        </p:nvSpPr>
        <p:spPr>
          <a:xfrm>
            <a:off x="829310" y="1359535"/>
            <a:ext cx="2937510" cy="5467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dirty="0">
                <a:latin typeface="Verdana" panose="020B0604030504040204" charset="0"/>
                <a:ea typeface="黑体" panose="02010609060101010101" charset="-122"/>
                <a:cs typeface="Verdana" panose="020B0604030504040204" charset="0"/>
              </a:rPr>
              <a:t>bucknell.eu</a:t>
            </a:r>
            <a:endParaRPr lang="zh-CN" altLang="en-US" sz="3200" dirty="0">
              <a:latin typeface="Verdana" panose="020B0604030504040204" charset="0"/>
              <a:ea typeface="黑体" panose="02010609060101010101" charset="-122"/>
              <a:cs typeface="Verdana" panose="020B060403050404020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13" name="表格 12"/>
          <p:cNvGraphicFramePr>
            <a:graphicFrameLocks noGrp="1"/>
          </p:cNvGraphicFramePr>
          <p:nvPr/>
        </p:nvGraphicFramePr>
        <p:xfrm>
          <a:off x="608028" y="576799"/>
          <a:ext cx="5487972" cy="5758180"/>
        </p:xfrm>
        <a:graphic>
          <a:graphicData uri="http://schemas.openxmlformats.org/drawingml/2006/table">
            <a:tbl>
              <a:tblPr firstRow="1" bandRow="1">
                <a:tableStyleId>{5C22544A-7EE6-4342-B048-85BDC9FD1C3A}</a:tableStyleId>
              </a:tblPr>
              <a:tblGrid>
                <a:gridCol w="3341120"/>
                <a:gridCol w="2146852"/>
              </a:tblGrid>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605">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内容占位符 2"/>
          <p:cNvSpPr>
            <a:spLocks noGrp="1"/>
          </p:cNvSpPr>
          <p:nvPr>
            <p:ph idx="1"/>
          </p:nvPr>
        </p:nvSpPr>
        <p:spPr>
          <a:xfrm>
            <a:off x="702310" y="1232535"/>
            <a:ext cx="2937510" cy="546735"/>
          </a:xfrm>
        </p:spPr>
        <p:txBody>
          <a:bodyPr>
            <a:noAutofit/>
          </a:bodyPr>
          <a:lstStyle/>
          <a:p>
            <a:r>
              <a:rPr lang="zh-CN" altLang="en-US" sz="3200" dirty="0">
                <a:latin typeface="Verdana" panose="020B0604030504040204" charset="0"/>
                <a:ea typeface="黑体" panose="02010609060101010101" charset="-122"/>
                <a:cs typeface="Verdana" panose="020B0604030504040204" charset="0"/>
              </a:rPr>
              <a:t>purdue.edu</a:t>
            </a:r>
            <a:endParaRPr lang="zh-CN" altLang="en-US" sz="3200" dirty="0">
              <a:latin typeface="Verdana" panose="020B0604030504040204" charset="0"/>
              <a:ea typeface="黑体" panose="02010609060101010101" charset="-122"/>
              <a:cs typeface="Verdana" panose="020B0604030504040204" charset="0"/>
            </a:endParaRPr>
          </a:p>
        </p:txBody>
      </p:sp>
      <p:sp>
        <p:nvSpPr>
          <p:cNvPr id="4" name="内容占位符 2"/>
          <p:cNvSpPr/>
          <p:nvPr/>
        </p:nvSpPr>
        <p:spPr>
          <a:xfrm>
            <a:off x="702310" y="3182620"/>
            <a:ext cx="3172460" cy="546735"/>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swin.edu.au</a:t>
            </a:r>
            <a:endParaRPr lang="zh-CN" altLang="en-US" sz="3200" dirty="0">
              <a:latin typeface="Verdana" panose="020B0604030504040204" charset="0"/>
              <a:ea typeface="黑体" panose="02010609060101010101" charset="-122"/>
              <a:cs typeface="Verdana" panose="020B0604030504040204" charset="0"/>
              <a:sym typeface="+mn-ea"/>
            </a:endParaRPr>
          </a:p>
        </p:txBody>
      </p:sp>
      <p:sp>
        <p:nvSpPr>
          <p:cNvPr id="7" name="内容占位符 2"/>
          <p:cNvSpPr/>
          <p:nvPr/>
        </p:nvSpPr>
        <p:spPr>
          <a:xfrm>
            <a:off x="655653" y="5105849"/>
            <a:ext cx="3031434" cy="546514"/>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qu.edu.qa</a:t>
            </a:r>
            <a:endParaRPr lang="zh-CN" altLang="en-US" sz="3200" dirty="0">
              <a:latin typeface="Verdana" panose="020B0604030504040204" charset="0"/>
              <a:ea typeface="黑体" panose="02010609060101010101" charset="-122"/>
              <a:cs typeface="Verdana" panose="020B0604030504040204" charset="0"/>
              <a:sym typeface="+mn-ea"/>
            </a:endParaRPr>
          </a:p>
        </p:txBody>
      </p:sp>
      <p:graphicFrame>
        <p:nvGraphicFramePr>
          <p:cNvPr id="14" name="表格 13"/>
          <p:cNvGraphicFramePr>
            <a:graphicFrameLocks noGrp="1"/>
          </p:cNvGraphicFramePr>
          <p:nvPr/>
        </p:nvGraphicFramePr>
        <p:xfrm>
          <a:off x="6379181" y="576799"/>
          <a:ext cx="5487972" cy="5757738"/>
        </p:xfrm>
        <a:graphic>
          <a:graphicData uri="http://schemas.openxmlformats.org/drawingml/2006/table">
            <a:tbl>
              <a:tblPr firstRow="1" bandRow="1">
                <a:tableStyleId>{5C22544A-7EE6-4342-B048-85BDC9FD1C3A}</a:tableStyleId>
              </a:tblPr>
              <a:tblGrid>
                <a:gridCol w="3440680"/>
                <a:gridCol w="2047292"/>
              </a:tblGrid>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8" name="内容占位符 2"/>
          <p:cNvSpPr/>
          <p:nvPr/>
        </p:nvSpPr>
        <p:spPr>
          <a:xfrm>
            <a:off x="6459408" y="1232307"/>
            <a:ext cx="2924208" cy="599849"/>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mail.uc.edu</a:t>
            </a:r>
            <a:endParaRPr lang="zh-CN" altLang="en-US" sz="3200" dirty="0">
              <a:latin typeface="Verdana" panose="020B0604030504040204" charset="0"/>
              <a:ea typeface="黑体" panose="02010609060101010101" charset="-122"/>
              <a:cs typeface="Verdana" panose="020B0604030504040204" charset="0"/>
              <a:sym typeface="+mn-ea"/>
            </a:endParaRPr>
          </a:p>
        </p:txBody>
      </p:sp>
      <p:sp>
        <p:nvSpPr>
          <p:cNvPr id="20" name="内容占位符 2"/>
          <p:cNvSpPr/>
          <p:nvPr/>
        </p:nvSpPr>
        <p:spPr>
          <a:xfrm>
            <a:off x="6459220" y="4987925"/>
            <a:ext cx="3495675" cy="664845"/>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University of Cassino</a:t>
            </a:r>
            <a:endParaRPr lang="zh-CN" altLang="en-US" sz="3200" dirty="0">
              <a:latin typeface="Verdana" panose="020B0604030504040204" charset="0"/>
              <a:ea typeface="黑体" panose="02010609060101010101" charset="-122"/>
              <a:cs typeface="Verdana" panose="020B0604030504040204" charset="0"/>
              <a:sym typeface="+mn-ea"/>
            </a:endParaRPr>
          </a:p>
        </p:txBody>
      </p:sp>
      <p:sp>
        <p:nvSpPr>
          <p:cNvPr id="27" name="内容占位符 2"/>
          <p:cNvSpPr/>
          <p:nvPr/>
        </p:nvSpPr>
        <p:spPr>
          <a:xfrm>
            <a:off x="6459220" y="3182620"/>
            <a:ext cx="3231515" cy="546735"/>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utexas.edu</a:t>
            </a:r>
            <a:endParaRPr lang="zh-CN" altLang="en-US" sz="3200" dirty="0">
              <a:latin typeface="Verdana" panose="020B0604030504040204" charset="0"/>
              <a:ea typeface="黑体" panose="02010609060101010101" charset="-122"/>
              <a:cs typeface="Verdana" panose="020B0604030504040204" charset="0"/>
              <a:sym typeface="+mn-ea"/>
            </a:endParaRPr>
          </a:p>
        </p:txBody>
      </p:sp>
      <p:pic>
        <p:nvPicPr>
          <p:cNvPr id="5" name="图片 4"/>
          <p:cNvPicPr>
            <a:picLocks noChangeAspect="1"/>
          </p:cNvPicPr>
          <p:nvPr/>
        </p:nvPicPr>
        <p:blipFill>
          <a:blip r:embed="rId1"/>
          <a:stretch>
            <a:fillRect/>
          </a:stretch>
        </p:blipFill>
        <p:spPr>
          <a:xfrm>
            <a:off x="4067175" y="680085"/>
            <a:ext cx="1884680" cy="1705610"/>
          </a:xfrm>
          <a:prstGeom prst="rect">
            <a:avLst/>
          </a:prstGeom>
        </p:spPr>
      </p:pic>
      <p:pic>
        <p:nvPicPr>
          <p:cNvPr id="6" name="图片 5"/>
          <p:cNvPicPr>
            <a:picLocks noChangeAspect="1"/>
          </p:cNvPicPr>
          <p:nvPr/>
        </p:nvPicPr>
        <p:blipFill>
          <a:blip r:embed="rId2"/>
          <a:stretch>
            <a:fillRect/>
          </a:stretch>
        </p:blipFill>
        <p:spPr>
          <a:xfrm>
            <a:off x="4000500" y="2932430"/>
            <a:ext cx="2095500" cy="1047750"/>
          </a:xfrm>
          <a:prstGeom prst="rect">
            <a:avLst/>
          </a:prstGeom>
        </p:spPr>
      </p:pic>
      <p:pic>
        <p:nvPicPr>
          <p:cNvPr id="9" name="图片 8"/>
          <p:cNvPicPr>
            <a:picLocks noChangeAspect="1"/>
          </p:cNvPicPr>
          <p:nvPr/>
        </p:nvPicPr>
        <p:blipFill>
          <a:blip r:embed="rId3"/>
          <a:stretch>
            <a:fillRect/>
          </a:stretch>
        </p:blipFill>
        <p:spPr>
          <a:xfrm>
            <a:off x="10044430" y="2637155"/>
            <a:ext cx="1583055" cy="1583055"/>
          </a:xfrm>
          <a:prstGeom prst="rect">
            <a:avLst/>
          </a:prstGeom>
        </p:spPr>
      </p:pic>
      <p:pic>
        <p:nvPicPr>
          <p:cNvPr id="10" name="图片 9"/>
          <p:cNvPicPr>
            <a:picLocks noChangeAspect="1"/>
          </p:cNvPicPr>
          <p:nvPr/>
        </p:nvPicPr>
        <p:blipFill>
          <a:blip r:embed="rId4"/>
          <a:stretch>
            <a:fillRect/>
          </a:stretch>
        </p:blipFill>
        <p:spPr>
          <a:xfrm>
            <a:off x="9919970" y="849630"/>
            <a:ext cx="1707515" cy="1366520"/>
          </a:xfrm>
          <a:prstGeom prst="rect">
            <a:avLst/>
          </a:prstGeom>
        </p:spPr>
      </p:pic>
      <p:pic>
        <p:nvPicPr>
          <p:cNvPr id="11" name="图片 10"/>
          <p:cNvPicPr>
            <a:picLocks noChangeAspect="1"/>
          </p:cNvPicPr>
          <p:nvPr/>
        </p:nvPicPr>
        <p:blipFill>
          <a:blip r:embed="rId5"/>
          <a:stretch>
            <a:fillRect/>
          </a:stretch>
        </p:blipFill>
        <p:spPr>
          <a:xfrm>
            <a:off x="4142740" y="4588510"/>
            <a:ext cx="1733550" cy="1581150"/>
          </a:xfrm>
          <a:prstGeom prst="rect">
            <a:avLst/>
          </a:prstGeom>
        </p:spPr>
      </p:pic>
      <p:pic>
        <p:nvPicPr>
          <p:cNvPr id="12" name="图片 11"/>
          <p:cNvPicPr>
            <a:picLocks noChangeAspect="1"/>
          </p:cNvPicPr>
          <p:nvPr/>
        </p:nvPicPr>
        <p:blipFill>
          <a:blip r:embed="rId6"/>
          <a:stretch>
            <a:fillRect/>
          </a:stretch>
        </p:blipFill>
        <p:spPr>
          <a:xfrm>
            <a:off x="9954895" y="4554855"/>
            <a:ext cx="1673225" cy="1648460"/>
          </a:xfrm>
          <a:prstGeom prst="rect">
            <a:avLst/>
          </a:prstGeom>
        </p:spPr>
      </p:pic>
      <p:sp>
        <p:nvSpPr>
          <p:cNvPr id="2" name="内容占位符 2"/>
          <p:cNvSpPr>
            <a:spLocks noGrp="1"/>
          </p:cNvSpPr>
          <p:nvPr/>
        </p:nvSpPr>
        <p:spPr>
          <a:xfrm>
            <a:off x="829310" y="1359535"/>
            <a:ext cx="2937510" cy="5467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dirty="0">
                <a:latin typeface="Verdana" panose="020B0604030504040204" charset="0"/>
                <a:ea typeface="黑体" panose="02010609060101010101" charset="-122"/>
                <a:cs typeface="Verdana" panose="020B0604030504040204" charset="0"/>
              </a:rPr>
              <a:t>purdue.edu</a:t>
            </a:r>
            <a:endParaRPr lang="zh-CN" altLang="en-US" sz="3200" dirty="0">
              <a:latin typeface="Verdana" panose="020B0604030504040204" charset="0"/>
              <a:ea typeface="黑体" panose="02010609060101010101" charset="-122"/>
              <a:cs typeface="Verdana" panose="020B060403050404020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13" name="表格 12"/>
          <p:cNvGraphicFramePr>
            <a:graphicFrameLocks noGrp="1"/>
          </p:cNvGraphicFramePr>
          <p:nvPr/>
        </p:nvGraphicFramePr>
        <p:xfrm>
          <a:off x="608028" y="576799"/>
          <a:ext cx="5487670" cy="5757545"/>
        </p:xfrm>
        <a:graphic>
          <a:graphicData uri="http://schemas.openxmlformats.org/drawingml/2006/table">
            <a:tbl>
              <a:tblPr firstRow="1" bandRow="1">
                <a:tableStyleId>{5C22544A-7EE6-4342-B048-85BDC9FD1C3A}</a:tableStyleId>
              </a:tblPr>
              <a:tblGrid>
                <a:gridCol w="3341370"/>
                <a:gridCol w="2146300"/>
              </a:tblGrid>
              <a:tr h="1918970">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内容占位符 2"/>
          <p:cNvSpPr>
            <a:spLocks noGrp="1"/>
          </p:cNvSpPr>
          <p:nvPr>
            <p:ph idx="1"/>
          </p:nvPr>
        </p:nvSpPr>
        <p:spPr>
          <a:xfrm>
            <a:off x="702310" y="969645"/>
            <a:ext cx="3171825" cy="546735"/>
          </a:xfrm>
        </p:spPr>
        <p:txBody>
          <a:bodyPr>
            <a:noAutofit/>
          </a:bodyPr>
          <a:lstStyle/>
          <a:p>
            <a:r>
              <a:rPr lang="zh-CN" altLang="en-US" sz="3200" dirty="0">
                <a:latin typeface="Verdana" panose="020B0604030504040204" charset="0"/>
                <a:ea typeface="黑体" panose="02010609060101010101" charset="-122"/>
                <a:cs typeface="Verdana" panose="020B0604030504040204" charset="0"/>
              </a:rPr>
              <a:t>Ateneo de Manila University</a:t>
            </a:r>
            <a:endParaRPr lang="zh-CN" altLang="en-US" sz="3200" dirty="0">
              <a:latin typeface="Verdana" panose="020B0604030504040204" charset="0"/>
              <a:ea typeface="黑体" panose="02010609060101010101" charset="-122"/>
              <a:cs typeface="Verdana" panose="020B0604030504040204" charset="0"/>
            </a:endParaRPr>
          </a:p>
        </p:txBody>
      </p:sp>
      <p:sp>
        <p:nvSpPr>
          <p:cNvPr id="4" name="内容占位符 2"/>
          <p:cNvSpPr/>
          <p:nvPr/>
        </p:nvSpPr>
        <p:spPr>
          <a:xfrm>
            <a:off x="702310" y="3182620"/>
            <a:ext cx="3172460" cy="546735"/>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jhu.edu</a:t>
            </a:r>
            <a:endParaRPr lang="zh-CN" altLang="en-US" sz="3200" dirty="0">
              <a:latin typeface="Verdana" panose="020B0604030504040204" charset="0"/>
              <a:ea typeface="黑体" panose="02010609060101010101" charset="-122"/>
              <a:cs typeface="Verdana" panose="020B0604030504040204" charset="0"/>
              <a:sym typeface="+mn-ea"/>
            </a:endParaRPr>
          </a:p>
        </p:txBody>
      </p:sp>
      <p:sp>
        <p:nvSpPr>
          <p:cNvPr id="7" name="内容占位符 2"/>
          <p:cNvSpPr/>
          <p:nvPr/>
        </p:nvSpPr>
        <p:spPr>
          <a:xfrm>
            <a:off x="655653" y="5105849"/>
            <a:ext cx="3031434" cy="546514"/>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buffalo.edu</a:t>
            </a:r>
            <a:endParaRPr lang="zh-CN" altLang="en-US" sz="3200" dirty="0">
              <a:latin typeface="Verdana" panose="020B0604030504040204" charset="0"/>
              <a:ea typeface="黑体" panose="02010609060101010101" charset="-122"/>
              <a:cs typeface="Verdana" panose="020B0604030504040204" charset="0"/>
              <a:sym typeface="+mn-ea"/>
            </a:endParaRPr>
          </a:p>
        </p:txBody>
      </p:sp>
      <p:graphicFrame>
        <p:nvGraphicFramePr>
          <p:cNvPr id="14" name="表格 13"/>
          <p:cNvGraphicFramePr>
            <a:graphicFrameLocks noGrp="1"/>
          </p:cNvGraphicFramePr>
          <p:nvPr/>
        </p:nvGraphicFramePr>
        <p:xfrm>
          <a:off x="6379181" y="576799"/>
          <a:ext cx="5487972" cy="5757738"/>
        </p:xfrm>
        <a:graphic>
          <a:graphicData uri="http://schemas.openxmlformats.org/drawingml/2006/table">
            <a:tbl>
              <a:tblPr firstRow="1" bandRow="1">
                <a:tableStyleId>{5C22544A-7EE6-4342-B048-85BDC9FD1C3A}</a:tableStyleId>
              </a:tblPr>
              <a:tblGrid>
                <a:gridCol w="3506470"/>
                <a:gridCol w="1981502"/>
              </a:tblGrid>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1924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8" name="内容占位符 2"/>
          <p:cNvSpPr/>
          <p:nvPr/>
        </p:nvSpPr>
        <p:spPr>
          <a:xfrm>
            <a:off x="6613078" y="1061492"/>
            <a:ext cx="2924208" cy="599849"/>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Universitat de Valencia</a:t>
            </a:r>
            <a:endParaRPr lang="zh-CN" altLang="en-US" sz="3200" dirty="0">
              <a:latin typeface="Verdana" panose="020B0604030504040204" charset="0"/>
              <a:ea typeface="黑体" panose="02010609060101010101" charset="-122"/>
              <a:cs typeface="Verdana" panose="020B0604030504040204" charset="0"/>
              <a:sym typeface="+mn-ea"/>
            </a:endParaRPr>
          </a:p>
        </p:txBody>
      </p:sp>
      <p:sp>
        <p:nvSpPr>
          <p:cNvPr id="20" name="内容占位符 2"/>
          <p:cNvSpPr/>
          <p:nvPr/>
        </p:nvSpPr>
        <p:spPr>
          <a:xfrm>
            <a:off x="6459190" y="4921699"/>
            <a:ext cx="3495368" cy="546514"/>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University of Jyvaskyla</a:t>
            </a:r>
            <a:endParaRPr lang="zh-CN" altLang="en-US" sz="3200" dirty="0">
              <a:latin typeface="Verdana" panose="020B0604030504040204" charset="0"/>
              <a:ea typeface="黑体" panose="02010609060101010101" charset="-122"/>
              <a:cs typeface="Verdana" panose="020B0604030504040204" charset="0"/>
              <a:sym typeface="+mn-ea"/>
            </a:endParaRPr>
          </a:p>
        </p:txBody>
      </p:sp>
      <p:sp>
        <p:nvSpPr>
          <p:cNvPr id="27" name="内容占位符 2"/>
          <p:cNvSpPr/>
          <p:nvPr/>
        </p:nvSpPr>
        <p:spPr>
          <a:xfrm>
            <a:off x="6379210" y="3064510"/>
            <a:ext cx="3446145" cy="546735"/>
          </a:xfrm>
          <a:prstGeom prst="rect">
            <a:avLst/>
          </a:prstGeom>
        </p:spPr>
        <p:txBody>
          <a:bodyPr vert="horz" lIns="91440" tIns="45720" rIns="91440" bIns="45720" rtlCol="0">
            <a:noAutofit/>
          </a:bodyPr>
          <a:lstStyle/>
          <a:p>
            <a:pPr marL="228600" lvl="0" indent="-228600" algn="l">
              <a:lnSpc>
                <a:spcPct val="90000"/>
              </a:lnSpc>
              <a:spcBef>
                <a:spcPts val="1000"/>
              </a:spcBef>
              <a:buFont typeface="Arial" panose="020B0604020202020204" pitchFamily="34" charset="0"/>
            </a:pPr>
            <a:r>
              <a:rPr lang="zh-CN" altLang="en-US" sz="3200" dirty="0">
                <a:latin typeface="Verdana" panose="020B0604030504040204" charset="0"/>
                <a:ea typeface="黑体" panose="02010609060101010101" charset="-122"/>
                <a:cs typeface="Verdana" panose="020B0604030504040204" charset="0"/>
                <a:sym typeface="+mn-ea"/>
              </a:rPr>
              <a:t>Chulalongkorn University</a:t>
            </a:r>
            <a:endParaRPr lang="zh-CN" altLang="en-US" sz="3200" dirty="0">
              <a:latin typeface="Verdana" panose="020B0604030504040204" charset="0"/>
              <a:ea typeface="黑体" panose="02010609060101010101" charset="-122"/>
              <a:cs typeface="Verdana" panose="020B0604030504040204" charset="0"/>
              <a:sym typeface="+mn-ea"/>
            </a:endParaRPr>
          </a:p>
        </p:txBody>
      </p:sp>
      <p:pic>
        <p:nvPicPr>
          <p:cNvPr id="6" name="图片 5" descr="1"/>
          <p:cNvPicPr>
            <a:picLocks noChangeAspect="1"/>
          </p:cNvPicPr>
          <p:nvPr/>
        </p:nvPicPr>
        <p:blipFill>
          <a:blip r:embed="rId1"/>
          <a:stretch>
            <a:fillRect/>
          </a:stretch>
        </p:blipFill>
        <p:spPr>
          <a:xfrm>
            <a:off x="4177665" y="4571365"/>
            <a:ext cx="1616075" cy="1616075"/>
          </a:xfrm>
          <a:prstGeom prst="rect">
            <a:avLst/>
          </a:prstGeom>
        </p:spPr>
      </p:pic>
      <p:pic>
        <p:nvPicPr>
          <p:cNvPr id="8" name="图片 7"/>
          <p:cNvPicPr>
            <a:picLocks noChangeAspect="1"/>
          </p:cNvPicPr>
          <p:nvPr/>
        </p:nvPicPr>
        <p:blipFill>
          <a:blip r:embed="rId2"/>
          <a:stretch>
            <a:fillRect/>
          </a:stretch>
        </p:blipFill>
        <p:spPr>
          <a:xfrm>
            <a:off x="4177665" y="2710180"/>
            <a:ext cx="1753870" cy="1492250"/>
          </a:xfrm>
          <a:prstGeom prst="rect">
            <a:avLst/>
          </a:prstGeom>
        </p:spPr>
      </p:pic>
      <p:pic>
        <p:nvPicPr>
          <p:cNvPr id="9" name="图片 8"/>
          <p:cNvPicPr>
            <a:picLocks noChangeAspect="1"/>
          </p:cNvPicPr>
          <p:nvPr/>
        </p:nvPicPr>
        <p:blipFill>
          <a:blip r:embed="rId3"/>
          <a:stretch>
            <a:fillRect/>
          </a:stretch>
        </p:blipFill>
        <p:spPr>
          <a:xfrm>
            <a:off x="4177665" y="695960"/>
            <a:ext cx="1715770" cy="1673225"/>
          </a:xfrm>
          <a:prstGeom prst="rect">
            <a:avLst/>
          </a:prstGeom>
        </p:spPr>
      </p:pic>
      <p:pic>
        <p:nvPicPr>
          <p:cNvPr id="10" name="图片 9"/>
          <p:cNvPicPr>
            <a:picLocks noChangeAspect="1"/>
          </p:cNvPicPr>
          <p:nvPr/>
        </p:nvPicPr>
        <p:blipFill>
          <a:blip r:embed="rId4"/>
          <a:stretch>
            <a:fillRect/>
          </a:stretch>
        </p:blipFill>
        <p:spPr>
          <a:xfrm>
            <a:off x="9954895" y="635635"/>
            <a:ext cx="1727200" cy="1793875"/>
          </a:xfrm>
          <a:prstGeom prst="rect">
            <a:avLst/>
          </a:prstGeom>
        </p:spPr>
      </p:pic>
      <p:pic>
        <p:nvPicPr>
          <p:cNvPr id="11" name="图片 10"/>
          <p:cNvPicPr>
            <a:picLocks noChangeAspect="1"/>
          </p:cNvPicPr>
          <p:nvPr/>
        </p:nvPicPr>
        <p:blipFill>
          <a:blip r:embed="rId5"/>
          <a:stretch>
            <a:fillRect/>
          </a:stretch>
        </p:blipFill>
        <p:spPr>
          <a:xfrm>
            <a:off x="10272395" y="2642870"/>
            <a:ext cx="1092200" cy="1626870"/>
          </a:xfrm>
          <a:prstGeom prst="rect">
            <a:avLst/>
          </a:prstGeom>
        </p:spPr>
      </p:pic>
      <p:pic>
        <p:nvPicPr>
          <p:cNvPr id="12" name="图片 11"/>
          <p:cNvPicPr>
            <a:picLocks noChangeAspect="1"/>
          </p:cNvPicPr>
          <p:nvPr/>
        </p:nvPicPr>
        <p:blipFill>
          <a:blip r:embed="rId6"/>
          <a:stretch>
            <a:fillRect/>
          </a:stretch>
        </p:blipFill>
        <p:spPr>
          <a:xfrm>
            <a:off x="10020935" y="4662170"/>
            <a:ext cx="1595120" cy="1525270"/>
          </a:xfrm>
          <a:prstGeom prst="rect">
            <a:avLst/>
          </a:prstGeom>
        </p:spPr>
      </p:pic>
      <p:sp>
        <p:nvSpPr>
          <p:cNvPr id="2" name="内容占位符 2"/>
          <p:cNvSpPr>
            <a:spLocks noGrp="1"/>
          </p:cNvSpPr>
          <p:nvPr/>
        </p:nvSpPr>
        <p:spPr>
          <a:xfrm>
            <a:off x="829310" y="969645"/>
            <a:ext cx="3171825" cy="5467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dirty="0">
                <a:latin typeface="Verdana" panose="020B0604030504040204" charset="0"/>
                <a:ea typeface="黑体" panose="02010609060101010101" charset="-122"/>
                <a:cs typeface="Verdana" panose="020B0604030504040204" charset="0"/>
              </a:rPr>
              <a:t>Ateneo de Manila University</a:t>
            </a:r>
            <a:endParaRPr lang="zh-CN" altLang="en-US" sz="3200" dirty="0">
              <a:latin typeface="Verdana" panose="020B0604030504040204" charset="0"/>
              <a:ea typeface="黑体" panose="02010609060101010101" charset="-122"/>
              <a:cs typeface="Verdana" panose="020B060403050404020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962023" y="5319690"/>
            <a:ext cx="10040274" cy="891609"/>
          </a:xfrm>
          <a:prstGeom prst="rect">
            <a:avLst/>
          </a:prstGeom>
        </p:spPr>
        <p:txBody>
          <a:bodyPr vert="horz" lIns="91440" tIns="45720" rIns="91440" bIns="45720" rtlCol="0">
            <a:norm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1800" dirty="0">
                <a:solidFill>
                  <a:schemeClr val="bg1"/>
                </a:solidFill>
                <a:latin typeface="+mn-lt"/>
                <a:ea typeface="+mn-ea"/>
              </a:rPr>
              <a:t>We aim to become a trusted and helpful partner for our customers and get the success in the IOT market together.</a:t>
            </a:r>
            <a:endParaRPr lang="en-US" altLang="zh-CN" sz="1800" dirty="0">
              <a:solidFill>
                <a:schemeClr val="bg1"/>
              </a:solidFill>
              <a:latin typeface="+mn-lt"/>
              <a:ea typeface="+mn-ea"/>
            </a:endParaRPr>
          </a:p>
        </p:txBody>
      </p:sp>
      <p:pic>
        <p:nvPicPr>
          <p:cNvPr id="5" name="图片 4"/>
          <p:cNvPicPr>
            <a:picLocks noChangeAspect="1"/>
          </p:cNvPicPr>
          <p:nvPr>
            <p:custDataLst>
              <p:tags r:id="rId2"/>
            </p:custDataLst>
          </p:nvPr>
        </p:nvPicPr>
        <p:blipFill rotWithShape="1">
          <a:blip r:embed="rId3"/>
          <a:srcRect l="-3"/>
          <a:stretch>
            <a:fillRect/>
          </a:stretch>
        </p:blipFill>
        <p:spPr>
          <a:xfrm>
            <a:off x="961751" y="1279201"/>
            <a:ext cx="10040273" cy="3614420"/>
          </a:xfrm>
          <a:prstGeom prst="rect">
            <a:avLst/>
          </a:prstGeom>
        </p:spPr>
      </p:pic>
      <p:pic>
        <p:nvPicPr>
          <p:cNvPr id="2" name="图片 1" descr="logo"/>
          <p:cNvPicPr>
            <a:picLocks noChangeAspect="1"/>
          </p:cNvPicPr>
          <p:nvPr/>
        </p:nvPicPr>
        <p:blipFill>
          <a:blip r:embed="rId4"/>
          <a:stretch>
            <a:fillRect/>
          </a:stretch>
        </p:blipFill>
        <p:spPr>
          <a:xfrm>
            <a:off x="284480" y="226695"/>
            <a:ext cx="2781935" cy="646430"/>
          </a:xfrm>
          <a:prstGeom prst="rect">
            <a:avLst/>
          </a:prstGeom>
        </p:spPr>
      </p:pic>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custDataLst>
              <p:tags r:id="rId1"/>
            </p:custDataLst>
          </p:nvPr>
        </p:nvSpPr>
        <p:spPr/>
        <p:txBody>
          <a:bodyPr>
            <a:normAutofit/>
          </a:bodyPr>
          <a:lstStyle/>
          <a:p>
            <a:r>
              <a:rPr lang="en-US" altLang="zh-CN" dirty="0"/>
              <a:t>Thanks</a:t>
            </a:r>
            <a:endParaRPr lang="en-US" altLang="zh-CN" dirty="0"/>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a:bodyPr>
          <a:lstStyle/>
          <a:p>
            <a:r>
              <a:rPr lang="en-US" altLang="zh-CN"/>
              <a:t>COMPANY PROFILE</a:t>
            </a:r>
            <a:endParaRPr lang="en-US" altLang="zh-CN"/>
          </a:p>
        </p:txBody>
      </p:sp>
      <p:sp>
        <p:nvSpPr>
          <p:cNvPr id="3" name="文本占位符 2"/>
          <p:cNvSpPr>
            <a:spLocks noGrp="1"/>
          </p:cNvSpPr>
          <p:nvPr>
            <p:ph type="body" idx="1"/>
            <p:custDataLst>
              <p:tags r:id="rId2"/>
            </p:custDataLst>
          </p:nvPr>
        </p:nvSpPr>
        <p:spPr/>
        <p:txBody>
          <a:bodyPr/>
          <a:lstStyle/>
          <a:p>
            <a:r>
              <a:rPr lang="en-US" altLang="zh-CN"/>
              <a:t>PART 01</a:t>
            </a:r>
            <a:endParaRPr lang="en-US" altLang="zh-CN"/>
          </a:p>
        </p:txBody>
      </p:sp>
      <p:pic>
        <p:nvPicPr>
          <p:cNvPr id="5" name="图片 4" descr="logo"/>
          <p:cNvPicPr>
            <a:picLocks noChangeAspect="1"/>
          </p:cNvPicPr>
          <p:nvPr/>
        </p:nvPicPr>
        <p:blipFill>
          <a:blip r:embed="rId3"/>
          <a:stretch>
            <a:fillRect/>
          </a:stretch>
        </p:blipFill>
        <p:spPr>
          <a:xfrm>
            <a:off x="284480" y="226695"/>
            <a:ext cx="2781935" cy="646430"/>
          </a:xfrm>
          <a:prstGeom prst="rect">
            <a:avLst/>
          </a:prstGeom>
        </p:spPr>
      </p:pic>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p:txBody>
          <a:bodyPr/>
          <a:lstStyle/>
          <a:p>
            <a:r>
              <a:rPr lang="en-US" altLang="zh-CN"/>
              <a:t>ABOUT US</a:t>
            </a:r>
            <a:endParaRPr lang="en-US" altLang="zh-CN"/>
          </a:p>
        </p:txBody>
      </p:sp>
      <p:sp>
        <p:nvSpPr>
          <p:cNvPr id="2" name="文本占位符 1"/>
          <p:cNvSpPr>
            <a:spLocks noGrp="1"/>
          </p:cNvSpPr>
          <p:nvPr>
            <p:ph type="body" sz="half" idx="2"/>
            <p:custDataLst>
              <p:tags r:id="rId2"/>
            </p:custDataLst>
          </p:nvPr>
        </p:nvSpPr>
        <p:spPr/>
        <p:txBody>
          <a:bodyPr/>
          <a:lstStyle/>
          <a:p>
            <a:r>
              <a:rPr lang="en-US" altLang="zh-CN"/>
              <a:t>Dragino Technology Co., Limited is founded by experienced engineers in 2010. We are specialists in product design, developing and manufacturing.  We focus on the Internet of Things industry and keep evaluating new technology on improving user experience in IoT solution.</a:t>
            </a:r>
            <a:endParaRPr lang="zh-CN" altLang="en-US"/>
          </a:p>
        </p:txBody>
      </p:sp>
      <p:pic>
        <p:nvPicPr>
          <p:cNvPr id="4" name="图片占位符 3"/>
          <p:cNvPicPr>
            <a:picLocks noChangeAspect="1"/>
          </p:cNvPicPr>
          <p:nvPr>
            <p:ph type="pic" idx="1"/>
          </p:nvPr>
        </p:nvPicPr>
        <p:blipFill>
          <a:blip r:embed="rId3"/>
          <a:stretch>
            <a:fillRect/>
          </a:stretch>
        </p:blipFill>
        <p:spPr>
          <a:xfrm>
            <a:off x="5594985" y="465455"/>
            <a:ext cx="5403850" cy="5403850"/>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648486" y="2540635"/>
            <a:ext cx="2886408" cy="1390650"/>
            <a:chOff x="3536156" y="4305300"/>
            <a:chExt cx="2550319" cy="1228725"/>
          </a:xfrm>
        </p:grpSpPr>
        <p:sp>
          <p:nvSpPr>
            <p:cNvPr id="13" name="等腰三角形 12"/>
            <p:cNvSpPr/>
            <p:nvPr>
              <p:custDataLst>
                <p:tags r:id="rId2"/>
              </p:custDataLst>
            </p:nvPr>
          </p:nvSpPr>
          <p:spPr>
            <a:xfrm rot="5400000">
              <a:off x="4012366" y="5345868"/>
              <a:ext cx="223915" cy="152399"/>
            </a:xfrm>
            <a:prstGeom prst="triangle">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bg1"/>
                </a:solidFill>
              </a:endParaRPr>
            </a:p>
          </p:txBody>
        </p:sp>
        <p:sp>
          <p:nvSpPr>
            <p:cNvPr id="11" name="矩形 10"/>
            <p:cNvSpPr/>
            <p:nvPr>
              <p:custDataLst>
                <p:tags r:id="rId3"/>
              </p:custDataLst>
            </p:nvPr>
          </p:nvSpPr>
          <p:spPr>
            <a:xfrm>
              <a:off x="3895725" y="4305300"/>
              <a:ext cx="2190750" cy="112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normAutofit/>
            </a:bodyPr>
            <a:lstStyle/>
            <a:p>
              <a:pPr algn="ctr">
                <a:lnSpc>
                  <a:spcPct val="150000"/>
                </a:lnSpc>
              </a:pPr>
              <a:r>
                <a:rPr lang="da-DK" altLang="zh-CN">
                  <a:solidFill>
                    <a:schemeClr val="bg1"/>
                  </a:solidFill>
                </a:rPr>
                <a:t>Develop more LoRaW</a:t>
              </a:r>
              <a:r>
                <a:rPr lang="en-US" altLang="da-DK">
                  <a:solidFill>
                    <a:schemeClr val="bg1"/>
                  </a:solidFill>
                </a:rPr>
                <a:t>AN</a:t>
              </a:r>
              <a:r>
                <a:rPr lang="da-DK" altLang="zh-CN">
                  <a:solidFill>
                    <a:schemeClr val="bg1"/>
                  </a:solidFill>
                </a:rPr>
                <a:t> sensors</a:t>
              </a:r>
              <a:endParaRPr lang="da-DK" altLang="zh-CN">
                <a:solidFill>
                  <a:schemeClr val="bg1"/>
                </a:solidFill>
              </a:endParaRPr>
            </a:p>
          </p:txBody>
        </p:sp>
        <p:sp>
          <p:nvSpPr>
            <p:cNvPr id="12" name="等腰三角形 11"/>
            <p:cNvSpPr/>
            <p:nvPr>
              <p:custDataLst>
                <p:tags r:id="rId4"/>
              </p:custDataLst>
            </p:nvPr>
          </p:nvSpPr>
          <p:spPr>
            <a:xfrm rot="5400000">
              <a:off x="3859967" y="4873349"/>
              <a:ext cx="223915" cy="152399"/>
            </a:xfrm>
            <a:prstGeom prst="triangle">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bg1"/>
                </a:solidFill>
              </a:endParaRPr>
            </a:p>
          </p:txBody>
        </p:sp>
        <p:sp>
          <p:nvSpPr>
            <p:cNvPr id="10" name="任意多边形 9"/>
            <p:cNvSpPr/>
            <p:nvPr>
              <p:custDataLst>
                <p:tags r:id="rId5"/>
              </p:custDataLst>
            </p:nvPr>
          </p:nvSpPr>
          <p:spPr>
            <a:xfrm>
              <a:off x="3536156" y="4948313"/>
              <a:ext cx="511969" cy="585712"/>
            </a:xfrm>
            <a:custGeom>
              <a:avLst/>
              <a:gdLst>
                <a:gd name="connsiteX0" fmla="*/ 511969 w 511969"/>
                <a:gd name="connsiteY0" fmla="*/ 0 h 585712"/>
                <a:gd name="connsiteX1" fmla="*/ 511969 w 511969"/>
                <a:gd name="connsiteY1" fmla="*/ 585712 h 585712"/>
                <a:gd name="connsiteX2" fmla="*/ 0 w 511969"/>
                <a:gd name="connsiteY2" fmla="*/ 585712 h 585712"/>
                <a:gd name="connsiteX3" fmla="*/ 0 w 511969"/>
                <a:gd name="connsiteY3" fmla="*/ 130024 h 585712"/>
              </a:gdLst>
              <a:ahLst/>
              <a:cxnLst>
                <a:cxn ang="0">
                  <a:pos x="connsiteX0" y="connsiteY0"/>
                </a:cxn>
                <a:cxn ang="0">
                  <a:pos x="connsiteX1" y="connsiteY1"/>
                </a:cxn>
                <a:cxn ang="0">
                  <a:pos x="connsiteX2" y="connsiteY2"/>
                </a:cxn>
                <a:cxn ang="0">
                  <a:pos x="connsiteX3" y="connsiteY3"/>
                </a:cxn>
              </a:cxnLst>
              <a:rect l="l" t="t" r="r" b="b"/>
              <a:pathLst>
                <a:path w="511969" h="585712">
                  <a:moveTo>
                    <a:pt x="511969" y="0"/>
                  </a:moveTo>
                  <a:lnTo>
                    <a:pt x="511969" y="585712"/>
                  </a:lnTo>
                  <a:lnTo>
                    <a:pt x="0" y="585712"/>
                  </a:lnTo>
                  <a:lnTo>
                    <a:pt x="0" y="130024"/>
                  </a:lnTo>
                  <a:close/>
                </a:path>
              </a:pathLst>
            </a:custGeom>
            <a:solidFill>
              <a:schemeClr val="accent1">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normAutofit/>
            </a:bodyPr>
            <a:lstStyle/>
            <a:p>
              <a:pPr algn="ctr"/>
              <a:r>
                <a:rPr lang="en-US" altLang="zh-CN" sz="2000" dirty="0">
                  <a:solidFill>
                    <a:schemeClr val="bg1"/>
                  </a:solidFill>
                </a:rPr>
                <a:t>A</a:t>
              </a:r>
              <a:endParaRPr lang="zh-CN" altLang="en-US" sz="2000" dirty="0">
                <a:solidFill>
                  <a:schemeClr val="bg1"/>
                </a:solidFill>
              </a:endParaRPr>
            </a:p>
          </p:txBody>
        </p:sp>
      </p:grpSp>
      <p:grpSp>
        <p:nvGrpSpPr>
          <p:cNvPr id="40" name="组合 39"/>
          <p:cNvGrpSpPr/>
          <p:nvPr>
            <p:custDataLst>
              <p:tags r:id="rId6"/>
            </p:custDataLst>
          </p:nvPr>
        </p:nvGrpSpPr>
        <p:grpSpPr>
          <a:xfrm>
            <a:off x="4318786" y="2540635"/>
            <a:ext cx="2886408" cy="1390650"/>
            <a:chOff x="3536156" y="4305300"/>
            <a:chExt cx="2550319" cy="1228725"/>
          </a:xfrm>
        </p:grpSpPr>
        <p:sp>
          <p:nvSpPr>
            <p:cNvPr id="41" name="等腰三角形 40"/>
            <p:cNvSpPr/>
            <p:nvPr>
              <p:custDataLst>
                <p:tags r:id="rId7"/>
              </p:custDataLst>
            </p:nvPr>
          </p:nvSpPr>
          <p:spPr>
            <a:xfrm rot="5400000">
              <a:off x="4012366" y="5345868"/>
              <a:ext cx="223915" cy="152399"/>
            </a:xfrm>
            <a:prstGeom prst="triangle">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bg1"/>
                </a:solidFill>
              </a:endParaRPr>
            </a:p>
          </p:txBody>
        </p:sp>
        <p:sp>
          <p:nvSpPr>
            <p:cNvPr id="42" name="矩形 41"/>
            <p:cNvSpPr/>
            <p:nvPr>
              <p:custDataLst>
                <p:tags r:id="rId8"/>
              </p:custDataLst>
            </p:nvPr>
          </p:nvSpPr>
          <p:spPr>
            <a:xfrm>
              <a:off x="3895725" y="4305300"/>
              <a:ext cx="2190750" cy="112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normAutofit fontScale="90000"/>
            </a:bodyPr>
            <a:lstStyle/>
            <a:p>
              <a:pPr algn="ctr">
                <a:lnSpc>
                  <a:spcPct val="150000"/>
                </a:lnSpc>
              </a:pPr>
              <a:r>
                <a:rPr lang="da-DK" altLang="zh-CN">
                  <a:solidFill>
                    <a:schemeClr val="bg1"/>
                  </a:solidFill>
                </a:rPr>
                <a:t>Lower cost, more suitable LoRa</a:t>
              </a:r>
              <a:r>
                <a:rPr lang="en-US" altLang="da-DK">
                  <a:solidFill>
                    <a:schemeClr val="bg1"/>
                  </a:solidFill>
                </a:rPr>
                <a:t>WAN Gateway</a:t>
              </a:r>
              <a:endParaRPr lang="zh-CN" altLang="en-US">
                <a:solidFill>
                  <a:schemeClr val="bg1"/>
                </a:solidFill>
              </a:endParaRPr>
            </a:p>
          </p:txBody>
        </p:sp>
        <p:sp>
          <p:nvSpPr>
            <p:cNvPr id="43" name="等腰三角形 42"/>
            <p:cNvSpPr/>
            <p:nvPr>
              <p:custDataLst>
                <p:tags r:id="rId9"/>
              </p:custDataLst>
            </p:nvPr>
          </p:nvSpPr>
          <p:spPr>
            <a:xfrm rot="5400000">
              <a:off x="3859967" y="4873349"/>
              <a:ext cx="223915" cy="152399"/>
            </a:xfrm>
            <a:prstGeom prst="triangle">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bg1"/>
                </a:solidFill>
              </a:endParaRPr>
            </a:p>
          </p:txBody>
        </p:sp>
        <p:sp>
          <p:nvSpPr>
            <p:cNvPr id="44" name="任意多边形 43"/>
            <p:cNvSpPr/>
            <p:nvPr>
              <p:custDataLst>
                <p:tags r:id="rId10"/>
              </p:custDataLst>
            </p:nvPr>
          </p:nvSpPr>
          <p:spPr>
            <a:xfrm>
              <a:off x="3536156" y="4948313"/>
              <a:ext cx="511969" cy="585712"/>
            </a:xfrm>
            <a:custGeom>
              <a:avLst/>
              <a:gdLst>
                <a:gd name="connsiteX0" fmla="*/ 511969 w 511969"/>
                <a:gd name="connsiteY0" fmla="*/ 0 h 585712"/>
                <a:gd name="connsiteX1" fmla="*/ 511969 w 511969"/>
                <a:gd name="connsiteY1" fmla="*/ 585712 h 585712"/>
                <a:gd name="connsiteX2" fmla="*/ 0 w 511969"/>
                <a:gd name="connsiteY2" fmla="*/ 585712 h 585712"/>
                <a:gd name="connsiteX3" fmla="*/ 0 w 511969"/>
                <a:gd name="connsiteY3" fmla="*/ 130024 h 585712"/>
              </a:gdLst>
              <a:ahLst/>
              <a:cxnLst>
                <a:cxn ang="0">
                  <a:pos x="connsiteX0" y="connsiteY0"/>
                </a:cxn>
                <a:cxn ang="0">
                  <a:pos x="connsiteX1" y="connsiteY1"/>
                </a:cxn>
                <a:cxn ang="0">
                  <a:pos x="connsiteX2" y="connsiteY2"/>
                </a:cxn>
                <a:cxn ang="0">
                  <a:pos x="connsiteX3" y="connsiteY3"/>
                </a:cxn>
              </a:cxnLst>
              <a:rect l="l" t="t" r="r" b="b"/>
              <a:pathLst>
                <a:path w="511969" h="585712">
                  <a:moveTo>
                    <a:pt x="511969" y="0"/>
                  </a:moveTo>
                  <a:lnTo>
                    <a:pt x="511969" y="585712"/>
                  </a:lnTo>
                  <a:lnTo>
                    <a:pt x="0" y="585712"/>
                  </a:lnTo>
                  <a:lnTo>
                    <a:pt x="0" y="130024"/>
                  </a:lnTo>
                  <a:close/>
                </a:path>
              </a:pathLst>
            </a:custGeom>
            <a:solidFill>
              <a:schemeClr val="accent1">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normAutofit/>
            </a:bodyPr>
            <a:lstStyle/>
            <a:p>
              <a:pPr algn="ctr"/>
              <a:r>
                <a:rPr lang="en-US" altLang="zh-CN" sz="2000" dirty="0">
                  <a:solidFill>
                    <a:schemeClr val="bg1"/>
                  </a:solidFill>
                </a:rPr>
                <a:t>B</a:t>
              </a:r>
              <a:endParaRPr lang="zh-CN" altLang="en-US" sz="2000" dirty="0">
                <a:solidFill>
                  <a:schemeClr val="bg1"/>
                </a:solidFill>
              </a:endParaRPr>
            </a:p>
          </p:txBody>
        </p:sp>
      </p:grpSp>
      <p:grpSp>
        <p:nvGrpSpPr>
          <p:cNvPr id="45" name="组合 44"/>
          <p:cNvGrpSpPr/>
          <p:nvPr>
            <p:custDataLst>
              <p:tags r:id="rId11"/>
            </p:custDataLst>
          </p:nvPr>
        </p:nvGrpSpPr>
        <p:grpSpPr>
          <a:xfrm>
            <a:off x="8243086" y="2540635"/>
            <a:ext cx="2886408" cy="1390650"/>
            <a:chOff x="3536156" y="4305300"/>
            <a:chExt cx="2550319" cy="1228725"/>
          </a:xfrm>
        </p:grpSpPr>
        <p:sp>
          <p:nvSpPr>
            <p:cNvPr id="46" name="等腰三角形 45"/>
            <p:cNvSpPr/>
            <p:nvPr>
              <p:custDataLst>
                <p:tags r:id="rId12"/>
              </p:custDataLst>
            </p:nvPr>
          </p:nvSpPr>
          <p:spPr>
            <a:xfrm rot="5400000">
              <a:off x="4012366" y="5345868"/>
              <a:ext cx="223915" cy="152399"/>
            </a:xfrm>
            <a:prstGeom prst="triangle">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bg1"/>
                </a:solidFill>
              </a:endParaRPr>
            </a:p>
          </p:txBody>
        </p:sp>
        <p:sp>
          <p:nvSpPr>
            <p:cNvPr id="47" name="矩形 46"/>
            <p:cNvSpPr/>
            <p:nvPr>
              <p:custDataLst>
                <p:tags r:id="rId13"/>
              </p:custDataLst>
            </p:nvPr>
          </p:nvSpPr>
          <p:spPr>
            <a:xfrm>
              <a:off x="3895725" y="4305300"/>
              <a:ext cx="2190750" cy="112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normAutofit lnSpcReduction="10000"/>
            </a:bodyPr>
            <a:lstStyle/>
            <a:p>
              <a:pPr algn="ctr">
                <a:lnSpc>
                  <a:spcPct val="150000"/>
                </a:lnSpc>
              </a:pPr>
              <a:r>
                <a:rPr lang="da-DK" altLang="zh-CN">
                  <a:solidFill>
                    <a:schemeClr val="bg1"/>
                  </a:solidFill>
                </a:rPr>
                <a:t>Help customers provide more competitive solutions</a:t>
              </a:r>
              <a:endParaRPr lang="da-DK" altLang="zh-CN">
                <a:solidFill>
                  <a:schemeClr val="bg1"/>
                </a:solidFill>
              </a:endParaRPr>
            </a:p>
          </p:txBody>
        </p:sp>
        <p:sp>
          <p:nvSpPr>
            <p:cNvPr id="48" name="等腰三角形 47"/>
            <p:cNvSpPr/>
            <p:nvPr>
              <p:custDataLst>
                <p:tags r:id="rId14"/>
              </p:custDataLst>
            </p:nvPr>
          </p:nvSpPr>
          <p:spPr>
            <a:xfrm rot="5400000">
              <a:off x="3859967" y="4873349"/>
              <a:ext cx="223915" cy="152399"/>
            </a:xfrm>
            <a:prstGeom prst="triangle">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bg1"/>
                </a:solidFill>
              </a:endParaRPr>
            </a:p>
          </p:txBody>
        </p:sp>
        <p:sp>
          <p:nvSpPr>
            <p:cNvPr id="49" name="任意多边形 48"/>
            <p:cNvSpPr/>
            <p:nvPr>
              <p:custDataLst>
                <p:tags r:id="rId15"/>
              </p:custDataLst>
            </p:nvPr>
          </p:nvSpPr>
          <p:spPr>
            <a:xfrm>
              <a:off x="3536156" y="4948313"/>
              <a:ext cx="511969" cy="585712"/>
            </a:xfrm>
            <a:custGeom>
              <a:avLst/>
              <a:gdLst>
                <a:gd name="connsiteX0" fmla="*/ 511969 w 511969"/>
                <a:gd name="connsiteY0" fmla="*/ 0 h 585712"/>
                <a:gd name="connsiteX1" fmla="*/ 511969 w 511969"/>
                <a:gd name="connsiteY1" fmla="*/ 585712 h 585712"/>
                <a:gd name="connsiteX2" fmla="*/ 0 w 511969"/>
                <a:gd name="connsiteY2" fmla="*/ 585712 h 585712"/>
                <a:gd name="connsiteX3" fmla="*/ 0 w 511969"/>
                <a:gd name="connsiteY3" fmla="*/ 130024 h 585712"/>
              </a:gdLst>
              <a:ahLst/>
              <a:cxnLst>
                <a:cxn ang="0">
                  <a:pos x="connsiteX0" y="connsiteY0"/>
                </a:cxn>
                <a:cxn ang="0">
                  <a:pos x="connsiteX1" y="connsiteY1"/>
                </a:cxn>
                <a:cxn ang="0">
                  <a:pos x="connsiteX2" y="connsiteY2"/>
                </a:cxn>
                <a:cxn ang="0">
                  <a:pos x="connsiteX3" y="connsiteY3"/>
                </a:cxn>
              </a:cxnLst>
              <a:rect l="l" t="t" r="r" b="b"/>
              <a:pathLst>
                <a:path w="511969" h="585712">
                  <a:moveTo>
                    <a:pt x="511969" y="0"/>
                  </a:moveTo>
                  <a:lnTo>
                    <a:pt x="511969" y="585712"/>
                  </a:lnTo>
                  <a:lnTo>
                    <a:pt x="0" y="585712"/>
                  </a:lnTo>
                  <a:lnTo>
                    <a:pt x="0" y="130024"/>
                  </a:lnTo>
                  <a:close/>
                </a:path>
              </a:pathLst>
            </a:custGeom>
            <a:solidFill>
              <a:schemeClr val="accent1">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normAutofit/>
            </a:bodyPr>
            <a:lstStyle/>
            <a:p>
              <a:pPr algn="ctr"/>
              <a:r>
                <a:rPr lang="en-US" altLang="zh-CN" sz="2000" dirty="0">
                  <a:solidFill>
                    <a:schemeClr val="bg1"/>
                  </a:solidFill>
                </a:rPr>
                <a:t>C</a:t>
              </a:r>
              <a:endParaRPr lang="zh-CN" altLang="en-US" sz="2000" dirty="0">
                <a:solidFill>
                  <a:schemeClr val="bg1"/>
                </a:solidFill>
              </a:endParaRPr>
            </a:p>
          </p:txBody>
        </p:sp>
      </p:grpSp>
      <p:sp>
        <p:nvSpPr>
          <p:cNvPr id="18" name="文本框 50"/>
          <p:cNvSpPr txBox="1"/>
          <p:nvPr>
            <p:custDataLst>
              <p:tags r:id="rId16"/>
            </p:custDataLst>
          </p:nvPr>
        </p:nvSpPr>
        <p:spPr>
          <a:xfrm>
            <a:off x="1055580" y="433367"/>
            <a:ext cx="7344614" cy="1015663"/>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4000" dirty="0"/>
              <a:t>TARGET PLAN IN 2019 </a:t>
            </a:r>
            <a:endParaRPr lang="en-US" altLang="zh-CN" sz="4000" dirty="0"/>
          </a:p>
        </p:txBody>
      </p:sp>
    </p:spTree>
    <p:custDataLst>
      <p:tags r:id="rId1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79425" y="4394200"/>
            <a:ext cx="7146290" cy="978535"/>
          </a:xfrm>
        </p:spPr>
        <p:txBody>
          <a:bodyPr>
            <a:normAutofit/>
          </a:bodyPr>
          <a:lstStyle/>
          <a:p>
            <a:r>
              <a:rPr lang="en-US" altLang="zh-CN"/>
              <a:t>COMPANY STRUCTURE</a:t>
            </a:r>
            <a:endParaRPr lang="en-US" altLang="zh-CN"/>
          </a:p>
        </p:txBody>
      </p:sp>
      <p:sp>
        <p:nvSpPr>
          <p:cNvPr id="3" name="文本占位符 2"/>
          <p:cNvSpPr>
            <a:spLocks noGrp="1"/>
          </p:cNvSpPr>
          <p:nvPr>
            <p:ph type="body" idx="1"/>
            <p:custDataLst>
              <p:tags r:id="rId2"/>
            </p:custDataLst>
          </p:nvPr>
        </p:nvSpPr>
        <p:spPr>
          <a:xfrm>
            <a:off x="479532" y="2496307"/>
            <a:ext cx="6056216" cy="1865126"/>
          </a:xfrm>
        </p:spPr>
        <p:txBody>
          <a:bodyPr/>
          <a:lstStyle/>
          <a:p>
            <a:r>
              <a:rPr lang="en-US" altLang="zh-CN"/>
              <a:t>PART 02</a:t>
            </a:r>
            <a:endParaRPr lang="en-US" altLang="zh-CN"/>
          </a:p>
        </p:txBody>
      </p:sp>
      <p:pic>
        <p:nvPicPr>
          <p:cNvPr id="5" name="图片 4" descr="logo"/>
          <p:cNvPicPr>
            <a:picLocks noChangeAspect="1"/>
          </p:cNvPicPr>
          <p:nvPr/>
        </p:nvPicPr>
        <p:blipFill>
          <a:blip r:embed="rId3"/>
          <a:stretch>
            <a:fillRect/>
          </a:stretch>
        </p:blipFill>
        <p:spPr>
          <a:xfrm>
            <a:off x="284480" y="226695"/>
            <a:ext cx="2781935" cy="646430"/>
          </a:xfrm>
          <a:prstGeom prst="rect">
            <a:avLst/>
          </a:prstGeom>
        </p:spPr>
      </p:pic>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custDataLst>
              <p:tags r:id="rId1"/>
            </p:custDataLst>
          </p:nvPr>
        </p:nvSpPr>
        <p:spPr>
          <a:xfrm>
            <a:off x="4754245" y="565785"/>
            <a:ext cx="2438400" cy="1042670"/>
          </a:xfrm>
          <a:prstGeom prst="round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rPr>
              <a:t>General Manager</a:t>
            </a:r>
            <a:endParaRPr lang="zh-CN" altLang="en-US">
              <a:solidFill>
                <a:schemeClr val="bg1"/>
              </a:solidFill>
            </a:endParaRPr>
          </a:p>
        </p:txBody>
      </p:sp>
      <p:sp>
        <p:nvSpPr>
          <p:cNvPr id="6" name="矩形: 圆角 5"/>
          <p:cNvSpPr/>
          <p:nvPr>
            <p:custDataLst>
              <p:tags r:id="rId2"/>
            </p:custDataLst>
          </p:nvPr>
        </p:nvSpPr>
        <p:spPr>
          <a:xfrm>
            <a:off x="2188845" y="1908175"/>
            <a:ext cx="2954020" cy="815340"/>
          </a:xfrm>
          <a:prstGeom prst="round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rPr>
              <a:t>V</a:t>
            </a:r>
            <a:r>
              <a:rPr lang="zh-CN" altLang="en-US">
                <a:solidFill>
                  <a:schemeClr val="bg1"/>
                </a:solidFill>
              </a:rPr>
              <a:t>ice </a:t>
            </a:r>
            <a:r>
              <a:rPr lang="en-US" altLang="zh-CN">
                <a:solidFill>
                  <a:schemeClr val="bg1"/>
                </a:solidFill>
              </a:rPr>
              <a:t>G</a:t>
            </a:r>
            <a:r>
              <a:rPr lang="zh-CN" altLang="en-US">
                <a:solidFill>
                  <a:schemeClr val="bg1"/>
                </a:solidFill>
              </a:rPr>
              <a:t>eneral </a:t>
            </a:r>
            <a:r>
              <a:rPr lang="en-US" altLang="zh-CN">
                <a:solidFill>
                  <a:schemeClr val="bg1"/>
                </a:solidFill>
              </a:rPr>
              <a:t>M</a:t>
            </a:r>
            <a:r>
              <a:rPr lang="zh-CN" altLang="en-US">
                <a:solidFill>
                  <a:schemeClr val="bg1"/>
                </a:solidFill>
              </a:rPr>
              <a:t>anager</a:t>
            </a:r>
            <a:endParaRPr lang="zh-CN" altLang="en-US">
              <a:solidFill>
                <a:schemeClr val="bg1"/>
              </a:solidFill>
            </a:endParaRPr>
          </a:p>
        </p:txBody>
      </p:sp>
      <p:cxnSp>
        <p:nvCxnSpPr>
          <p:cNvPr id="42" name="直接连接符 41"/>
          <p:cNvCxnSpPr>
            <a:stCxn id="7" idx="1"/>
            <a:endCxn id="5" idx="2"/>
          </p:cNvCxnSpPr>
          <p:nvPr>
            <p:custDataLst>
              <p:tags r:id="rId3"/>
            </p:custDataLst>
          </p:nvPr>
        </p:nvCxnSpPr>
        <p:spPr>
          <a:xfrm flipV="1">
            <a:off x="5923915" y="1608455"/>
            <a:ext cx="49530" cy="224726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4"/>
            </p:custDataLst>
          </p:nvPr>
        </p:nvCxnSpPr>
        <p:spPr>
          <a:xfrm>
            <a:off x="5143600" y="2239089"/>
            <a:ext cx="85969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custDataLst>
              <p:tags r:id="rId5"/>
            </p:custDataLst>
          </p:nvPr>
        </p:nvCxnSpPr>
        <p:spPr>
          <a:xfrm flipV="1">
            <a:off x="8174990" y="3371850"/>
            <a:ext cx="6350" cy="43370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custDataLst>
              <p:tags r:id="rId6"/>
            </p:custDataLst>
          </p:nvPr>
        </p:nvCxnSpPr>
        <p:spPr>
          <a:xfrm flipV="1">
            <a:off x="1570990" y="3321685"/>
            <a:ext cx="8716645" cy="1651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335520" y="4026535"/>
            <a:ext cx="1684020" cy="645160"/>
          </a:xfrm>
          <a:prstGeom prst="rect">
            <a:avLst/>
          </a:prstGeom>
          <a:noFill/>
        </p:spPr>
        <p:txBody>
          <a:bodyPr wrap="square" rtlCol="0" anchor="t">
            <a:spAutoFit/>
          </a:bodyPr>
          <a:p>
            <a:pPr algn="ctr"/>
            <a:r>
              <a:rPr lang="en-US" altLang="zh-CN">
                <a:solidFill>
                  <a:schemeClr val="bg1"/>
                </a:solidFill>
              </a:rPr>
              <a:t>S</a:t>
            </a:r>
            <a:r>
              <a:rPr lang="zh-CN" altLang="en-US">
                <a:solidFill>
                  <a:schemeClr val="bg1"/>
                </a:solidFill>
              </a:rPr>
              <a:t>ales </a:t>
            </a:r>
            <a:endParaRPr lang="zh-CN" altLang="en-US">
              <a:solidFill>
                <a:schemeClr val="bg1"/>
              </a:solidFill>
            </a:endParaRPr>
          </a:p>
          <a:p>
            <a:pPr algn="ctr"/>
            <a:r>
              <a:rPr lang="en-US" altLang="zh-CN">
                <a:solidFill>
                  <a:schemeClr val="bg1"/>
                </a:solidFill>
              </a:rPr>
              <a:t>D</a:t>
            </a:r>
            <a:r>
              <a:rPr lang="zh-CN" altLang="en-US">
                <a:solidFill>
                  <a:schemeClr val="bg1"/>
                </a:solidFill>
              </a:rPr>
              <a:t>epartment </a:t>
            </a:r>
            <a:endParaRPr lang="zh-CN" altLang="en-US">
              <a:solidFill>
                <a:schemeClr val="bg1"/>
              </a:solidFill>
            </a:endParaRPr>
          </a:p>
        </p:txBody>
      </p:sp>
      <p:sp>
        <p:nvSpPr>
          <p:cNvPr id="17" name="文本框 16"/>
          <p:cNvSpPr txBox="1"/>
          <p:nvPr/>
        </p:nvSpPr>
        <p:spPr>
          <a:xfrm>
            <a:off x="9019540" y="4004310"/>
            <a:ext cx="2540000" cy="645160"/>
          </a:xfrm>
          <a:prstGeom prst="rect">
            <a:avLst/>
          </a:prstGeom>
          <a:noFill/>
        </p:spPr>
        <p:txBody>
          <a:bodyPr wrap="square" rtlCol="0" anchor="t">
            <a:spAutoFit/>
          </a:bodyPr>
          <a:p>
            <a:pPr algn="ctr"/>
            <a:r>
              <a:rPr lang="zh-CN" altLang="en-US">
                <a:solidFill>
                  <a:schemeClr val="bg1"/>
                </a:solidFill>
              </a:rPr>
              <a:t> </a:t>
            </a:r>
            <a:r>
              <a:rPr lang="en-US" altLang="zh-CN">
                <a:solidFill>
                  <a:schemeClr val="bg1"/>
                </a:solidFill>
              </a:rPr>
              <a:t>P</a:t>
            </a:r>
            <a:r>
              <a:rPr lang="zh-CN" altLang="en-US">
                <a:solidFill>
                  <a:schemeClr val="bg1"/>
                </a:solidFill>
              </a:rPr>
              <a:t>roduct</a:t>
            </a:r>
            <a:endParaRPr lang="zh-CN" altLang="en-US">
              <a:solidFill>
                <a:schemeClr val="bg1"/>
              </a:solidFill>
            </a:endParaRPr>
          </a:p>
          <a:p>
            <a:pPr algn="ctr"/>
            <a:r>
              <a:rPr lang="zh-CN" altLang="en-US">
                <a:solidFill>
                  <a:schemeClr val="bg1"/>
                </a:solidFill>
              </a:rPr>
              <a:t> </a:t>
            </a:r>
            <a:r>
              <a:rPr lang="en-US" altLang="zh-CN">
                <a:solidFill>
                  <a:schemeClr val="bg1"/>
                </a:solidFill>
              </a:rPr>
              <a:t>D</a:t>
            </a:r>
            <a:r>
              <a:rPr lang="zh-CN" altLang="en-US">
                <a:solidFill>
                  <a:schemeClr val="bg1"/>
                </a:solidFill>
              </a:rPr>
              <a:t>epartment</a:t>
            </a:r>
            <a:endParaRPr lang="zh-CN" altLang="en-US">
              <a:solidFill>
                <a:schemeClr val="bg1"/>
              </a:solidFill>
            </a:endParaRPr>
          </a:p>
        </p:txBody>
      </p:sp>
      <p:cxnSp>
        <p:nvCxnSpPr>
          <p:cNvPr id="18" name="直接连接符 17"/>
          <p:cNvCxnSpPr>
            <a:stCxn id="16" idx="1"/>
          </p:cNvCxnSpPr>
          <p:nvPr>
            <p:custDataLst>
              <p:tags r:id="rId7"/>
            </p:custDataLst>
          </p:nvPr>
        </p:nvCxnSpPr>
        <p:spPr>
          <a:xfrm flipV="1">
            <a:off x="10290810" y="3321685"/>
            <a:ext cx="3175" cy="53403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8"/>
            </p:custDataLst>
          </p:nvPr>
        </p:nvCxnSpPr>
        <p:spPr>
          <a:xfrm flipV="1">
            <a:off x="1570990" y="3338195"/>
            <a:ext cx="6350" cy="43370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9"/>
            </p:custDataLst>
          </p:nvPr>
        </p:nvCxnSpPr>
        <p:spPr>
          <a:xfrm flipV="1">
            <a:off x="3662680" y="3338195"/>
            <a:ext cx="6350" cy="43370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矩形: 圆角 14"/>
          <p:cNvSpPr/>
          <p:nvPr>
            <p:custDataLst>
              <p:tags r:id="rId10"/>
            </p:custDataLst>
          </p:nvPr>
        </p:nvSpPr>
        <p:spPr>
          <a:xfrm rot="5400000">
            <a:off x="3174365" y="3642360"/>
            <a:ext cx="983615" cy="1309370"/>
          </a:xfrm>
          <a:prstGeom prst="round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endParaRPr>
          </a:p>
        </p:txBody>
      </p:sp>
      <p:sp>
        <p:nvSpPr>
          <p:cNvPr id="37" name="文本框 36"/>
          <p:cNvSpPr txBox="1"/>
          <p:nvPr/>
        </p:nvSpPr>
        <p:spPr>
          <a:xfrm>
            <a:off x="458470" y="4003675"/>
            <a:ext cx="2208530" cy="645160"/>
          </a:xfrm>
          <a:prstGeom prst="rect">
            <a:avLst/>
          </a:prstGeom>
          <a:noFill/>
        </p:spPr>
        <p:txBody>
          <a:bodyPr wrap="square" rtlCol="0" anchor="t">
            <a:spAutoFit/>
          </a:bodyPr>
          <a:p>
            <a:pPr algn="ctr"/>
            <a:r>
              <a:rPr lang="zh-CN" altLang="en-US">
                <a:solidFill>
                  <a:schemeClr val="bg1"/>
                </a:solidFill>
                <a:sym typeface="+mn-ea"/>
              </a:rPr>
              <a:t>R&amp;D</a:t>
            </a:r>
            <a:endParaRPr lang="zh-CN" altLang="en-US">
              <a:solidFill>
                <a:schemeClr val="bg1"/>
              </a:solidFill>
            </a:endParaRPr>
          </a:p>
          <a:p>
            <a:pPr algn="ctr"/>
            <a:r>
              <a:rPr lang="zh-CN" altLang="en-US">
                <a:solidFill>
                  <a:schemeClr val="bg1"/>
                </a:solidFill>
              </a:rPr>
              <a:t>Department</a:t>
            </a:r>
            <a:endParaRPr lang="zh-CN" altLang="en-US">
              <a:solidFill>
                <a:schemeClr val="bg1"/>
              </a:solidFill>
            </a:endParaRPr>
          </a:p>
        </p:txBody>
      </p:sp>
      <p:sp>
        <p:nvSpPr>
          <p:cNvPr id="38" name="文本框 37"/>
          <p:cNvSpPr txBox="1"/>
          <p:nvPr/>
        </p:nvSpPr>
        <p:spPr>
          <a:xfrm>
            <a:off x="2743835" y="4024630"/>
            <a:ext cx="1844675" cy="645160"/>
          </a:xfrm>
          <a:prstGeom prst="rect">
            <a:avLst/>
          </a:prstGeom>
          <a:noFill/>
        </p:spPr>
        <p:txBody>
          <a:bodyPr wrap="square" rtlCol="0" anchor="t">
            <a:spAutoFit/>
          </a:bodyPr>
          <a:p>
            <a:pPr algn="ctr"/>
            <a:r>
              <a:rPr lang="zh-CN" altLang="en-US">
                <a:solidFill>
                  <a:schemeClr val="bg1"/>
                </a:solidFill>
              </a:rPr>
              <a:t>Finance </a:t>
            </a:r>
            <a:endParaRPr lang="zh-CN" altLang="en-US">
              <a:solidFill>
                <a:schemeClr val="bg1"/>
              </a:solidFill>
            </a:endParaRPr>
          </a:p>
          <a:p>
            <a:pPr algn="ctr"/>
            <a:r>
              <a:rPr lang="en-US" altLang="zh-CN">
                <a:solidFill>
                  <a:schemeClr val="bg1"/>
                </a:solidFill>
              </a:rPr>
              <a:t>D</a:t>
            </a:r>
            <a:r>
              <a:rPr lang="zh-CN" altLang="en-US">
                <a:solidFill>
                  <a:schemeClr val="bg1"/>
                </a:solidFill>
              </a:rPr>
              <a:t>epartment</a:t>
            </a:r>
            <a:endParaRPr lang="zh-CN" altLang="en-US">
              <a:solidFill>
                <a:schemeClr val="bg1"/>
              </a:solidFill>
            </a:endParaRPr>
          </a:p>
        </p:txBody>
      </p:sp>
      <p:pic>
        <p:nvPicPr>
          <p:cNvPr id="3" name="图片 2" descr="logo"/>
          <p:cNvPicPr>
            <a:picLocks noChangeAspect="1"/>
          </p:cNvPicPr>
          <p:nvPr/>
        </p:nvPicPr>
        <p:blipFill>
          <a:blip r:embed="rId11"/>
          <a:stretch>
            <a:fillRect/>
          </a:stretch>
        </p:blipFill>
        <p:spPr>
          <a:xfrm>
            <a:off x="284480" y="226695"/>
            <a:ext cx="2781935" cy="646430"/>
          </a:xfrm>
          <a:prstGeom prst="rect">
            <a:avLst/>
          </a:prstGeom>
        </p:spPr>
      </p:pic>
      <p:sp>
        <p:nvSpPr>
          <p:cNvPr id="8" name="文本框 7"/>
          <p:cNvSpPr txBox="1"/>
          <p:nvPr/>
        </p:nvSpPr>
        <p:spPr>
          <a:xfrm>
            <a:off x="5094605" y="4025900"/>
            <a:ext cx="1629410" cy="645160"/>
          </a:xfrm>
          <a:prstGeom prst="rect">
            <a:avLst/>
          </a:prstGeom>
          <a:noFill/>
        </p:spPr>
        <p:txBody>
          <a:bodyPr wrap="square" rtlCol="0" anchor="t">
            <a:spAutoFit/>
          </a:bodyPr>
          <a:p>
            <a:pPr algn="ctr"/>
            <a:r>
              <a:rPr lang="zh-CN" altLang="en-US">
                <a:solidFill>
                  <a:schemeClr val="accent5"/>
                </a:solidFill>
                <a:effectLst/>
              </a:rPr>
              <a:t>Purchasing Department</a:t>
            </a:r>
            <a:endParaRPr lang="zh-CN" altLang="en-US">
              <a:solidFill>
                <a:schemeClr val="accent5"/>
              </a:solidFill>
              <a:effectLst/>
            </a:endParaRPr>
          </a:p>
        </p:txBody>
      </p:sp>
      <p:cxnSp>
        <p:nvCxnSpPr>
          <p:cNvPr id="9" name="直接箭头连接符 8"/>
          <p:cNvCxnSpPr/>
          <p:nvPr/>
        </p:nvCxnSpPr>
        <p:spPr>
          <a:xfrm flipH="1">
            <a:off x="1545590" y="4671695"/>
            <a:ext cx="13970" cy="654050"/>
          </a:xfrm>
          <a:prstGeom prst="straightConnector1">
            <a:avLst/>
          </a:prstGeom>
          <a:ln>
            <a:tailEnd type="arrow" w="med" len="med"/>
          </a:ln>
        </p:spPr>
        <p:style>
          <a:lnRef idx="3">
            <a:schemeClr val="accent5"/>
          </a:lnRef>
          <a:fillRef idx="0">
            <a:schemeClr val="accent5"/>
          </a:fillRef>
          <a:effectRef idx="2">
            <a:schemeClr val="accent5"/>
          </a:effectRef>
          <a:fontRef idx="minor">
            <a:schemeClr val="tx1"/>
          </a:fontRef>
        </p:style>
      </p:cxnSp>
      <p:sp>
        <p:nvSpPr>
          <p:cNvPr id="10" name="矩形: 圆角 14"/>
          <p:cNvSpPr/>
          <p:nvPr>
            <p:custDataLst>
              <p:tags r:id="rId12"/>
            </p:custDataLst>
          </p:nvPr>
        </p:nvSpPr>
        <p:spPr>
          <a:xfrm rot="5400000">
            <a:off x="1070610" y="3642360"/>
            <a:ext cx="983615" cy="1309370"/>
          </a:xfrm>
          <a:prstGeom prst="round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endParaRPr>
          </a:p>
        </p:txBody>
      </p:sp>
      <p:sp>
        <p:nvSpPr>
          <p:cNvPr id="11" name="矩形: 圆角 14"/>
          <p:cNvSpPr/>
          <p:nvPr>
            <p:custDataLst>
              <p:tags r:id="rId13"/>
            </p:custDataLst>
          </p:nvPr>
        </p:nvSpPr>
        <p:spPr>
          <a:xfrm rot="5400000">
            <a:off x="5417185" y="3693160"/>
            <a:ext cx="983615" cy="1309370"/>
          </a:xfrm>
          <a:prstGeom prst="round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endParaRPr>
          </a:p>
        </p:txBody>
      </p:sp>
      <p:sp>
        <p:nvSpPr>
          <p:cNvPr id="12" name="矩形: 圆角 14"/>
          <p:cNvSpPr/>
          <p:nvPr>
            <p:custDataLst>
              <p:tags r:id="rId14"/>
            </p:custDataLst>
          </p:nvPr>
        </p:nvSpPr>
        <p:spPr>
          <a:xfrm rot="5400000">
            <a:off x="7685405" y="3693795"/>
            <a:ext cx="983615" cy="1309370"/>
          </a:xfrm>
          <a:prstGeom prst="round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endParaRPr>
          </a:p>
        </p:txBody>
      </p:sp>
      <p:sp>
        <p:nvSpPr>
          <p:cNvPr id="13" name="矩形: 圆角 14"/>
          <p:cNvSpPr/>
          <p:nvPr>
            <p:custDataLst>
              <p:tags r:id="rId15"/>
            </p:custDataLst>
          </p:nvPr>
        </p:nvSpPr>
        <p:spPr>
          <a:xfrm rot="5400000">
            <a:off x="9883775" y="3694430"/>
            <a:ext cx="983615" cy="1309370"/>
          </a:xfrm>
          <a:prstGeom prst="round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endParaRPr>
          </a:p>
        </p:txBody>
      </p:sp>
      <p:sp>
        <p:nvSpPr>
          <p:cNvPr id="14" name="文本框 13"/>
          <p:cNvSpPr txBox="1"/>
          <p:nvPr/>
        </p:nvSpPr>
        <p:spPr>
          <a:xfrm>
            <a:off x="908050" y="5325745"/>
            <a:ext cx="1690370" cy="645160"/>
          </a:xfrm>
          <a:prstGeom prst="rect">
            <a:avLst/>
          </a:prstGeom>
          <a:noFill/>
        </p:spPr>
        <p:txBody>
          <a:bodyPr wrap="square" rtlCol="0" anchor="t">
            <a:spAutoFit/>
          </a:bodyPr>
          <a:p>
            <a:r>
              <a:rPr lang="zh-CN" altLang="en-US">
                <a:solidFill>
                  <a:schemeClr val="tx1"/>
                </a:solidFill>
                <a:effectLst>
                  <a:outerShdw blurRad="38100" dist="19050" dir="2700000" algn="tl" rotWithShape="0">
                    <a:schemeClr val="dk1">
                      <a:alpha val="40000"/>
                    </a:schemeClr>
                  </a:outerShdw>
                </a:effectLst>
              </a:rPr>
              <a:t>There are 6 technicians</a:t>
            </a:r>
            <a:endParaRPr lang="zh-CN" altLang="en-US">
              <a:solidFill>
                <a:schemeClr val="tx1"/>
              </a:solidFill>
              <a:effectLst>
                <a:outerShdw blurRad="38100" dist="19050" dir="2700000" algn="tl" rotWithShape="0">
                  <a:schemeClr val="dk1">
                    <a:alpha val="40000"/>
                  </a:schemeClr>
                </a:outerShdw>
              </a:effectLst>
            </a:endParaRPr>
          </a:p>
        </p:txBody>
      </p:sp>
    </p:spTree>
    <p:custDataLst>
      <p:tags r:id="rId1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79425" y="4394200"/>
            <a:ext cx="7146290" cy="978535"/>
          </a:xfrm>
        </p:spPr>
        <p:txBody>
          <a:bodyPr>
            <a:normAutofit/>
          </a:bodyPr>
          <a:lstStyle/>
          <a:p>
            <a:r>
              <a:rPr lang="en-US" altLang="zh-CN"/>
              <a:t>PRODUCT SEVICE</a:t>
            </a:r>
            <a:endParaRPr lang="en-US" altLang="zh-CN"/>
          </a:p>
        </p:txBody>
      </p:sp>
      <p:sp>
        <p:nvSpPr>
          <p:cNvPr id="3" name="文本占位符 2"/>
          <p:cNvSpPr>
            <a:spLocks noGrp="1"/>
          </p:cNvSpPr>
          <p:nvPr>
            <p:ph type="body" idx="1"/>
            <p:custDataLst>
              <p:tags r:id="rId2"/>
            </p:custDataLst>
          </p:nvPr>
        </p:nvSpPr>
        <p:spPr>
          <a:xfrm>
            <a:off x="479532" y="2496307"/>
            <a:ext cx="6056216" cy="1865126"/>
          </a:xfrm>
        </p:spPr>
        <p:txBody>
          <a:bodyPr/>
          <a:lstStyle/>
          <a:p>
            <a:r>
              <a:rPr lang="en-US" altLang="zh-CN"/>
              <a:t>PART 03</a:t>
            </a:r>
            <a:endParaRPr lang="en-US" altLang="zh-CN"/>
          </a:p>
        </p:txBody>
      </p:sp>
      <p:pic>
        <p:nvPicPr>
          <p:cNvPr id="5" name="图片 4" descr="logo"/>
          <p:cNvPicPr>
            <a:picLocks noChangeAspect="1"/>
          </p:cNvPicPr>
          <p:nvPr/>
        </p:nvPicPr>
        <p:blipFill>
          <a:blip r:embed="rId3"/>
          <a:stretch>
            <a:fillRect/>
          </a:stretch>
        </p:blipFill>
        <p:spPr>
          <a:xfrm>
            <a:off x="284480" y="226695"/>
            <a:ext cx="2781935" cy="646430"/>
          </a:xfrm>
          <a:prstGeom prst="rect">
            <a:avLst/>
          </a:prstGeom>
        </p:spPr>
      </p:pic>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240030"/>
            <a:ext cx="4227830" cy="971550"/>
          </a:xfrm>
        </p:spPr>
        <p:txBody>
          <a:bodyPr>
            <a:normAutofit/>
          </a:bodyPr>
          <a:lstStyle/>
          <a:p>
            <a:r>
              <a:rPr lang="en-US" altLang="zh-CN" b="1">
                <a:sym typeface="+mn-ea"/>
              </a:rPr>
              <a:t>LoRa IOT Kit</a:t>
            </a:r>
            <a:endParaRPr lang="en-US" altLang="zh-CN"/>
          </a:p>
        </p:txBody>
      </p:sp>
      <p:sp>
        <p:nvSpPr>
          <p:cNvPr id="3" name="内容占位符 2"/>
          <p:cNvSpPr>
            <a:spLocks noGrp="1"/>
          </p:cNvSpPr>
          <p:nvPr>
            <p:ph sz="half" idx="1"/>
            <p:custDataLst>
              <p:tags r:id="rId2"/>
            </p:custDataLst>
          </p:nvPr>
        </p:nvSpPr>
        <p:spPr>
          <a:xfrm>
            <a:off x="676275" y="1435735"/>
            <a:ext cx="5697220" cy="4697095"/>
          </a:xfrm>
        </p:spPr>
        <p:txBody>
          <a:bodyPr>
            <a:noAutofit/>
          </a:bodyPr>
          <a:lstStyle/>
          <a:p>
            <a:r>
              <a:rPr lang="en-US" altLang="zh-CN" sz="1800"/>
              <a:t>In Dragino LoRa IoT Kit, you can get:</a:t>
            </a:r>
            <a:endParaRPr lang="en-US" altLang="zh-CN" sz="2000"/>
          </a:p>
          <a:p>
            <a:r>
              <a:rPr lang="en-US" altLang="zh-CN" sz="2000"/>
              <a:t>Learning the Arduino code and some other mcu knowledge.</a:t>
            </a:r>
            <a:endParaRPr lang="en-US" altLang="zh-CN" sz="2000"/>
          </a:p>
          <a:p>
            <a:r>
              <a:rPr lang="en-US" altLang="zh-CN" sz="2000"/>
              <a:t>Learning how to use the commonly used sensors and the basic knowledge of Linux.</a:t>
            </a:r>
            <a:endParaRPr lang="en-US" altLang="zh-CN" sz="2000"/>
          </a:p>
          <a:p>
            <a:r>
              <a:rPr lang="en-US" altLang="zh-CN" sz="2000"/>
              <a:t>Learning the basic construction of IoT and how it works.</a:t>
            </a:r>
            <a:endParaRPr lang="en-US" altLang="zh-CN" sz="2000"/>
          </a:p>
          <a:p>
            <a:r>
              <a:rPr lang="en-US" altLang="zh-CN" sz="2000"/>
              <a:t>Learning how to build a LoRa network.</a:t>
            </a:r>
            <a:endParaRPr lang="en-US" altLang="zh-CN" sz="2000"/>
          </a:p>
          <a:p>
            <a:r>
              <a:rPr lang="en-US" altLang="zh-CN" sz="2000"/>
              <a:t>Learning how to use your sensor network to communicate with different IoT servers.</a:t>
            </a:r>
            <a:endParaRPr lang="en-US" altLang="zh-CN" sz="2000"/>
          </a:p>
        </p:txBody>
      </p:sp>
      <p:pic>
        <p:nvPicPr>
          <p:cNvPr id="42" name="PA-图片 1" descr="C:\Users\goodc\Desktop\1.png1"/>
          <p:cNvPicPr>
            <a:picLocks noChangeAspect="1"/>
          </p:cNvPicPr>
          <p:nvPr>
            <p:ph sz="half" idx="2"/>
            <p:custDataLst>
              <p:tags r:id="rId3"/>
            </p:custDataLst>
          </p:nvPr>
        </p:nvPicPr>
        <p:blipFill>
          <a:blip r:embed="rId4"/>
          <a:srcRect l="2908" r="2908"/>
          <a:stretch>
            <a:fillRect/>
          </a:stretch>
        </p:blipFill>
        <p:spPr>
          <a:xfrm>
            <a:off x="6824980" y="1435735"/>
            <a:ext cx="4622165" cy="4351655"/>
          </a:xfrm>
          <a:prstGeom prst="rect">
            <a:avLst/>
          </a:prstGeom>
          <a:ln w="38100">
            <a:solidFill>
              <a:schemeClr val="bg1">
                <a:alpha val="50000"/>
              </a:schemeClr>
            </a:solid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500" fill="hold"/>
                                        <p:tgtEl>
                                          <p:spTgt spid="42"/>
                                        </p:tgtEl>
                                        <p:attrNameLst>
                                          <p:attrName>stroke.color</p:attrName>
                                        </p:attrNameLst>
                                      </p:cBhvr>
                                      <p:to>
                                        <a:srgbClr val="E6794A"/>
                                      </p:to>
                                    </p:animClr>
                                    <p:set>
                                      <p:cBhvr>
                                        <p:cTn id="7" dur="500" fill="hold"/>
                                        <p:tgtEl>
                                          <p:spTgt spid="42"/>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200" fill="hold"/>
                                        <p:tgtEl>
                                          <p:spTgt spid="42"/>
                                        </p:tgtEl>
                                        <p:attrNameLst>
                                          <p:attrName>stroke.color</p:attrName>
                                        </p:attrNameLst>
                                      </p:cBhvr>
                                      <p:from>
                                        <a:srgbClr val="F2BCA4"/>
                                      </p:from>
                                    </p:animClr>
                                    <p:set>
                                      <p:cBhvr>
                                        <p:cTn id="10" dur="200" fill="hold"/>
                                        <p:tgtEl>
                                          <p:spTgt spid="4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5"/>
  <p:tag name="KSO_WM_UNIT_COLOR_SCHEME_PARENT_PAGE" val="2_6"/>
</p:tagLst>
</file>

<file path=ppt/tags/tag101.xml><?xml version="1.0" encoding="utf-8"?>
<p:tagLst xmlns:p="http://schemas.openxmlformats.org/presentationml/2006/main">
  <p:tag name="KSO_WM_SLIDE_COLORSCHEME_VERSION" val="3.2"/>
  <p:tag name="KSO_WM_UNIT_COLOR_SCHEME_SHAPE_ID" val="6"/>
  <p:tag name="KSO_WM_UNIT_COLOR_SCHEME_PARENT_PAGE" val="2_6"/>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2"/>
  <p:tag name="KSO_WM_UNIT_COLOR_SCHEME_PARENT_PAGE" val="2_7"/>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3"/>
  <p:tag name="KSO_WM_UNIT_COLOR_SCHEME_PARENT_PAGE" val="2_7"/>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4"/>
  <p:tag name="KSO_WM_UNIT_COLOR_SCHEME_PARENT_PAGE" val="2_7"/>
</p:tagLst>
</file>

<file path=ppt/tags/tag105.xml><?xml version="1.0" encoding="utf-8"?>
<p:tagLst xmlns:p="http://schemas.openxmlformats.org/presentationml/2006/main">
  <p:tag name="KSO_WM_SLIDE_COLORSCHEME_VERSION" val="3.2"/>
  <p:tag name="KSO_WM_UNIT_COLOR_SCHEME_SHAPE_ID" val="5"/>
  <p:tag name="KSO_WM_UNIT_COLOR_SCHEME_PARENT_PAGE" val="2_7"/>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2"/>
  <p:tag name="KSO_WM_UNIT_COLOR_SCHEME_PARENT_PAGE" val="2_8"/>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3"/>
  <p:tag name="KSO_WM_UNIT_COLOR_SCHEME_PARENT_PAGE" val="2_8"/>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4"/>
  <p:tag name="KSO_WM_UNIT_COLOR_SCHEME_PARENT_PAGE" val="2_8"/>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5"/>
  <p:tag name="KSO_WM_UNIT_COLOR_SCHEME_PARENT_PAGE" val="2_8"/>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6"/>
  <p:tag name="KSO_WM_UNIT_COLOR_SCHEME_PARENT_PAGE" val="2_8"/>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7"/>
  <p:tag name="KSO_WM_UNIT_COLOR_SCHEME_PARENT_PAGE" val="2_8"/>
</p:tagLst>
</file>

<file path=ppt/tags/tag112.xml><?xml version="1.0" encoding="utf-8"?>
<p:tagLst xmlns:p="http://schemas.openxmlformats.org/presentationml/2006/main">
  <p:tag name="KSO_WM_SLIDE_COLORSCHEME_VERSION" val="3.2"/>
  <p:tag name="KSO_WM_UNIT_COLOR_SCHEME_SHAPE_ID" val="8"/>
  <p:tag name="KSO_WM_UNIT_COLOR_SCHEME_PARENT_PAGE" val="2_8"/>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2"/>
  <p:tag name="KSO_WM_UNIT_COLOR_SCHEME_PARENT_PAGE" val="2_9"/>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3"/>
  <p:tag name="KSO_WM_UNIT_COLOR_SCHEME_PARENT_PAGE" val="2_9"/>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4"/>
  <p:tag name="KSO_WM_UNIT_COLOR_SCHEME_PARENT_PAGE" val="2_9"/>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5"/>
  <p:tag name="KSO_WM_UNIT_COLOR_SCHEME_PARENT_PAGE" val="2_9"/>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6"/>
  <p:tag name="KSO_WM_UNIT_COLOR_SCHEME_PARENT_PAGE" val="2_9"/>
</p:tagLst>
</file>

<file path=ppt/tags/tag118.xml><?xml version="1.0" encoding="utf-8"?>
<p:tagLst xmlns:p="http://schemas.openxmlformats.org/presentationml/2006/main">
  <p:tag name="KSO_WM_SLIDE_COLORSCHEME_VERSION" val="3.2"/>
  <p:tag name="KSO_WM_UNIT_COLOR_SCHEME_SHAPE_ID" val="7"/>
  <p:tag name="KSO_WM_UNIT_COLOR_SCHEME_PARENT_PAGE" val="2_9"/>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3"/>
  <p:tag name="KSO_WM_UNIT_COLOR_SCHEME_PARENT_PAGE" val="2_1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4"/>
  <p:tag name="KSO_WM_UNIT_COLOR_SCHEME_PARENT_PAGE" val="2_10"/>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5"/>
  <p:tag name="KSO_WM_UNIT_COLOR_SCHEME_PARENT_PAGE" val="2_1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7"/>
  <p:tag name="KSO_WM_UNIT_COLOR_SCHEME_PARENT_PAGE" val="2_10"/>
</p:tagLst>
</file>

<file path=ppt/tags/tag123.xml><?xml version="1.0" encoding="utf-8"?>
<p:tagLst xmlns:p="http://schemas.openxmlformats.org/presentationml/2006/main">
  <p:tag name="KSO_WM_SLIDE_COLORSCHEME_VERSION" val="3.2"/>
  <p:tag name="KSO_WM_UNIT_COLOR_SCHEME_SHAPE_ID" val="2"/>
  <p:tag name="KSO_WM_UNIT_COLOR_SCHEME_PARENT_PAGE" val="2_10"/>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13"/>
  <p:tag name="KSO_WM_UNIT_COLOR_SCHEME_PARENT_PAGE" val="2_11"/>
</p:tagLst>
</file>

<file path=ppt/tags/tag125.xml><?xml version="1.0" encoding="utf-8"?>
<p:tagLst xmlns:p="http://schemas.openxmlformats.org/presentationml/2006/main">
  <p:tag name="KSO_WM_SLIDE_COLORSCHEME_VERSION" val="3.2"/>
  <p:tag name="KSO_WM_UNIT_COLOR_SCHEME_SHAPE_ID" val="2"/>
  <p:tag name="KSO_WM_UNIT_COLOR_SCHEME_PARENT_PAGE" val="2_11"/>
  <p:tag name="KSO_WM_SLIDE_BACKGROUND_SUBSTITUTE_COLOR" val="996742"/>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6.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UNIT_COLOR_SCHEME_SHAPE_ID" val="2"/>
  <p:tag name="KSO_WM_UNIT_COLOR_SCHEME_PARENT_PAGE" val="1_1"/>
  <p:tag name="KSO_WM_TEMPLATE_CATEGORY" val="custom"/>
  <p:tag name="KSO_WM_TEMPLATE_INDEX" val="20190917"/>
</p:tagLst>
</file>

<file path=ppt/tags/tag127.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UNIT_COLOR_SCHEME_SHAPE_ID" val="3"/>
  <p:tag name="KSO_WM_UNIT_COLOR_SCHEME_PARENT_PAGE" val="1_1"/>
  <p:tag name="KSO_WM_TEMPLATE_CATEGORY" val="custom"/>
  <p:tag name="KSO_WM_TEMPLATE_INDEX" val="20190917"/>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4"/>
  <p:tag name="KSO_WM_UNIT_COLOR_SCHEME_PARENT_PAGE" val="1_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5"/>
  <p:tag name="KSO_WM_UNIT_COLOR_SCHEME_PARENT_PAGE" val="1_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6"/>
  <p:tag name="KSO_WM_UNIT_COLOR_SCHEME_PARENT_PAGE" val="1_1"/>
</p:tagLst>
</file>

<file path=ppt/tags/tag131.xml><?xml version="1.0" encoding="utf-8"?>
<p:tagLst xmlns:p="http://schemas.openxmlformats.org/presentationml/2006/main">
  <p:tag name="KSO_WM_BEAUTIFY_FLAG" val="#wm#"/>
  <p:tag name="KSO_WM_TAG_VERSION" val="1.0"/>
  <p:tag name="KSO_WM_TEMPLATE_INDEX" val="20190917"/>
  <p:tag name="KSO_WM_TEMPLATE_CATEGORY" val="custom"/>
  <p:tag name="KSO_WM_TEMPLATE_TOPIC_ID" val="2869567"/>
  <p:tag name="KSO_WM_TEMPLATE_OUTLINE_ID" val="6"/>
  <p:tag name="KSO_WM_TEMPLATE_SCENE_ID" val="1"/>
  <p:tag name="KSO_WM_TEMPLATE_JOB_ID" val="6"/>
  <p:tag name="KSO_WM_TEMPLATE_TOPIC_DEFAULT" val="0"/>
  <p:tag name="KSO_WM_TEMPLATE_THUMBS_INDEX" val="1、15"/>
  <p:tag name="KSO_WM_TEMPLATE_SUBCATEGORY" val="0"/>
  <p:tag name="KSO_WM_SLIDE_COLORSCHEME_VERSION" val="3.2"/>
  <p:tag name="KSO_WM_UNIT_COLOR_SCHEME_SHAPE_ID" val="7"/>
  <p:tag name="KSO_WM_UNIT_COLOR_SCHEME_PARENT_PAGE" val="1_1"/>
</p:tagLst>
</file>

<file path=ppt/tags/tag132.xml><?xml version="1.0" encoding="utf-8"?>
<p:tagLst xmlns:p="http://schemas.openxmlformats.org/presentationml/2006/main">
  <p:tag name="KSO_WM_BEAUTIFY_FLAG" val="#wm#"/>
  <p:tag name="KSO_WM_TEMPLATE_CATEGORY" val="custom"/>
  <p:tag name="KSO_WM_TEMPLATE_INDEX" val="20184571"/>
</p:tagLst>
</file>

<file path=ppt/tags/tag133.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l_h_f"/>
  <p:tag name="KSO_WM_UNIT_INDEX" val="1_5_1"/>
  <p:tag name="KSO_WM_UNIT_ID" val="custom20184571_10*l_h_f*1_5_1"/>
  <p:tag name="KSO_WM_UNIT_LAYERLEVEL" val="1_1_1"/>
  <p:tag name="KSO_WM_UNIT_VALUE" val="13"/>
  <p:tag name="KSO_WM_UNIT_HIGHLIGHT" val="0"/>
  <p:tag name="KSO_WM_UNIT_COMPATIBLE" val="0"/>
  <p:tag name="KSO_WM_DIAGRAM_GROUP_CODE" val="l1-1"/>
  <p:tag name="KSO_WM_UNIT_PRESET_TEXT" val="SED DO EIUSMOD TEMPOR"/>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34.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l_h_f"/>
  <p:tag name="KSO_WM_UNIT_INDEX" val="1_4_1"/>
  <p:tag name="KSO_WM_UNIT_ID" val="custom20184571_10*l_h_f*1_4_1"/>
  <p:tag name="KSO_WM_UNIT_LAYERLEVEL" val="1_1_1"/>
  <p:tag name="KSO_WM_UNIT_VALUE" val="13"/>
  <p:tag name="KSO_WM_UNIT_HIGHLIGHT" val="0"/>
  <p:tag name="KSO_WM_UNIT_COMPATIBLE" val="0"/>
  <p:tag name="KSO_WM_DIAGRAM_GROUP_CODE" val="l1-1"/>
  <p:tag name="KSO_WM_UNIT_PRESET_TEXT" val="SED DO EIUSMOD TEMPOR"/>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35.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l_h_f"/>
  <p:tag name="KSO_WM_UNIT_INDEX" val="1_3_1"/>
  <p:tag name="KSO_WM_UNIT_ID" val="custom20184571_10*l_h_f*1_3_1"/>
  <p:tag name="KSO_WM_UNIT_LAYERLEVEL" val="1_1_1"/>
  <p:tag name="KSO_WM_UNIT_VALUE" val="13"/>
  <p:tag name="KSO_WM_UNIT_HIGHLIGHT" val="0"/>
  <p:tag name="KSO_WM_UNIT_COMPATIBLE" val="0"/>
  <p:tag name="KSO_WM_DIAGRAM_GROUP_CODE" val="l1-1"/>
  <p:tag name="KSO_WM_UNIT_PRESET_TEXT" val="SED DO EIUSMOD TEMPOR"/>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36.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l_h_f"/>
  <p:tag name="KSO_WM_UNIT_INDEX" val="1_2_1"/>
  <p:tag name="KSO_WM_UNIT_ID" val="custom20184571_10*l_h_f*1_2_1"/>
  <p:tag name="KSO_WM_UNIT_LAYERLEVEL" val="1_1_1"/>
  <p:tag name="KSO_WM_UNIT_VALUE" val="13"/>
  <p:tag name="KSO_WM_UNIT_HIGHLIGHT" val="0"/>
  <p:tag name="KSO_WM_UNIT_COMPATIBLE" val="0"/>
  <p:tag name="KSO_WM_DIAGRAM_GROUP_CODE" val="l1-1"/>
  <p:tag name="KSO_WM_UNIT_PRESET_TEXT" val="SED DO EIUSMOD TEMPOR"/>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37.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l_h_f"/>
  <p:tag name="KSO_WM_UNIT_INDEX" val="1_1_1"/>
  <p:tag name="KSO_WM_UNIT_ID" val="custom20184571_10*l_h_f*1_1_1"/>
  <p:tag name="KSO_WM_UNIT_LAYERLEVEL" val="1_1_1"/>
  <p:tag name="KSO_WM_UNIT_VALUE" val="13"/>
  <p:tag name="KSO_WM_UNIT_HIGHLIGHT" val="0"/>
  <p:tag name="KSO_WM_UNIT_COMPATIBLE" val="0"/>
  <p:tag name="KSO_WM_DIAGRAM_GROUP_CODE" val="l1-1"/>
  <p:tag name="KSO_WM_UNIT_PRESET_TEXT" val="SED DO EIUSMOD TEMPOR"/>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38.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a"/>
  <p:tag name="KSO_WM_UNIT_INDEX" val="1"/>
  <p:tag name="KSO_WM_UNIT_ID" val="custom20184571_10*a*1"/>
  <p:tag name="KSO_WM_UNIT_LAYERLEVEL" val="1"/>
  <p:tag name="KSO_WM_UNIT_ISCONTENTSTITLE" val="1"/>
  <p:tag name="KSO_WM_UNIT_VALUE" val="9"/>
  <p:tag name="KSO_WM_UNIT_HIGHLIGHT" val="0"/>
  <p:tag name="KSO_WM_UNIT_COMPATIBLE" val="0"/>
  <p:tag name="KSO_WM_UNIT_PRESET_TEXT" val="CONTENT"/>
  <p:tag name="KSO_WM_UNIT_NOCLEAR" val="0"/>
  <p:tag name="KSO_WM_UNIT_DIAGRAM_ISNUMVISUAL" val="0"/>
  <p:tag name="KSO_WM_UNIT_DIAGRAM_ISREFERUNIT" val="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39.xml><?xml version="1.0" encoding="utf-8"?>
<p:tagLst xmlns:p="http://schemas.openxmlformats.org/presentationml/2006/main">
  <p:tag name="KSO_WM_SLIDE_ID" val="custom20184571_10"/>
  <p:tag name="KSO_WM_SLIDE_INDEX" val="10"/>
  <p:tag name="KSO_WM_SLIDE_ITEM_CNT" val="5"/>
  <p:tag name="KSO_WM_SLIDE_LAYOUT" val="a_l"/>
  <p:tag name="KSO_WM_SLIDE_LAYOUT_CNT" val="1_1"/>
  <p:tag name="KSO_WM_SLIDE_TYPE" val="contents"/>
  <p:tag name="KSO_WM_BEAUTIFY_FLAG" val="#wm#"/>
  <p:tag name="KSO_WM_TEMPLATE_CATEGORY" val="custom"/>
  <p:tag name="KSO_WM_TEMPLATE_INDEX" val="20184571"/>
  <p:tag name="KSO_WM_DIAGRAM_GROUP_CODE" val="l1-1"/>
  <p:tag name="KSO_WM_TAG_VERSION" val="1.0"/>
  <p:tag name="KSO_WM_TEMPLATE_SUBCATEGORY" val="0"/>
  <p:tag name="KSO_WM_SLIDE_SUBTYPE" val="diag"/>
  <p:tag name="KSO_WM_SLIDE_DIAGTYPE" va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TEMPLATE_CATEGORY" val="custom"/>
  <p:tag name="KSO_WM_TEMPLATE_INDEX" val="20184571"/>
  <p:tag name="KSO_WM_UNIT_TYPE" val="a"/>
  <p:tag name="KSO_WM_UNIT_INDEX" val="1"/>
  <p:tag name="KSO_WM_UNIT_ID" val="custom20184571_12*a*1"/>
  <p:tag name="KSO_WM_UNIT_LAYERLEVEL" val="1"/>
  <p:tag name="KSO_WM_UNIT_VALUE" val="10"/>
  <p:tag name="KSO_WM_UNIT_ISCONTENTSTITLE" val="0"/>
  <p:tag name="KSO_WM_UNIT_HIGHLIGHT" val="0"/>
  <p:tag name="KSO_WM_UNIT_COMPATIBLE" val="0"/>
  <p:tag name="KSO_WM_BEAUTIFY_FLAG" val="#wm#"/>
  <p:tag name="KSO_WM_TAG_VERSION" val="1.0"/>
  <p:tag name="KSO_WM_UNIT_PRESET_TEXT" val="SECTION TITLE"/>
  <p:tag name="KSO_WM_UNIT_NOCLEAR" val="0"/>
  <p:tag name="KSO_WM_UNIT_DIAGRAM_ISNUMVISUAL" val="0"/>
  <p:tag name="KSO_WM_UNIT_DIAGRAM_ISREFERUNIT" val="0"/>
</p:tagLst>
</file>

<file path=ppt/tags/tag141.xml><?xml version="1.0" encoding="utf-8"?>
<p:tagLst xmlns:p="http://schemas.openxmlformats.org/presentationml/2006/main">
  <p:tag name="KSO_WM_TEMPLATE_CATEGORY" val="custom"/>
  <p:tag name="KSO_WM_TEMPLATE_INDEX" val="20184571"/>
  <p:tag name="KSO_WM_UNIT_TYPE" val="e"/>
  <p:tag name="KSO_WM_UNIT_INDEX" val="1"/>
  <p:tag name="KSO_WM_UNIT_ID" val="custom20184571_12*e*1"/>
  <p:tag name="KSO_WM_UNIT_LAYERLEVEL" val="1"/>
  <p:tag name="KSO_WM_UNIT_VALUE" val="5"/>
  <p:tag name="KSO_WM_UNIT_HIGHLIGHT" val="0"/>
  <p:tag name="KSO_WM_UNIT_COMPATIBLE" val="1"/>
  <p:tag name="KSO_WM_BEAUTIFY_FLAG" val="#wm#"/>
  <p:tag name="KSO_WM_TAG_VERSION" val="1.0"/>
  <p:tag name="KSO_WM_UNIT_PRESET_TEXT" val="PART 01"/>
  <p:tag name="KSO_WM_UNIT_NOCLEAR" val="0"/>
  <p:tag name="KSO_WM_UNIT_DIAGRAM_ISNUMVISUAL" val="0"/>
  <p:tag name="KSO_WM_UNIT_DIAGRAM_ISREFERUNIT" val="0"/>
</p:tagLst>
</file>

<file path=ppt/tags/tag142.xml><?xml version="1.0" encoding="utf-8"?>
<p:tagLst xmlns:p="http://schemas.openxmlformats.org/presentationml/2006/main">
  <p:tag name="KSO_WM_TEMPLATE_CATEGORY" val="custom"/>
  <p:tag name="KSO_WM_TEMPLATE_INDEX" val="20184571"/>
  <p:tag name="KSO_WM_TAG_VERSION" val="1.0"/>
  <p:tag name="KSO_WM_SLIDE_ID" val="custom20184571_12"/>
  <p:tag name="KSO_WM_SLIDE_INDEX" val="12"/>
  <p:tag name="KSO_WM_SLIDE_ITEM_CNT" val="0"/>
  <p:tag name="KSO_WM_SLIDE_LAYOUT" val="a_e"/>
  <p:tag name="KSO_WM_SLIDE_LAYOUT_CNT" val="1_1"/>
  <p:tag name="KSO_WM_SLIDE_TYPE" val="sectionTitle"/>
  <p:tag name="KSO_WM_BEAUTIFY_FLAG" val="#wm#"/>
  <p:tag name="KSO_WM_TEMPLATE_SUBCATEGORY" val="0"/>
  <p:tag name="KSO_WM_SLIDE_SUBTYPE" val="pureTxt"/>
</p:tagLst>
</file>

<file path=ppt/tags/tag143.xml><?xml version="1.0" encoding="utf-8"?>
<p:tagLst xmlns:p="http://schemas.openxmlformats.org/presentationml/2006/main">
  <p:tag name="KSO_WM_TEMPLATE_CATEGORY" val="custom"/>
  <p:tag name="KSO_WM_TEMPLATE_INDEX" val="20184571"/>
  <p:tag name="KSO_WM_TAG_VERSION" val="1.0"/>
  <p:tag name="KSO_WM_BEAUTIFY_FLAG" val="#wm#"/>
  <p:tag name="KSO_WM_UNIT_COMPATIBLE" val="0"/>
  <p:tag name="KSO_WM_UNIT_HIGHLIGHT" val="0"/>
  <p:tag name="KSO_WM_UNIT_ISCONTENTSTITLE" val="0"/>
  <p:tag name="KSO_WM_UNIT_VALUE" val="18"/>
  <p:tag name="KSO_WM_UNIT_LAYERLEVEL" val="1"/>
  <p:tag name="KSO_WM_UNIT_INDEX" val="1"/>
  <p:tag name="KSO_WM_UNIT_ID" val="custom20184571_4*a*1"/>
  <p:tag name="KSO_WM_UNIT_TYPE" val="a"/>
  <p:tag name="KSO_WM_UNIT_PRESET_TEXT" val="LOREM IPSUM DOLOR"/>
  <p:tag name="KSO_WM_UNIT_NOCLEAR" val="0"/>
  <p:tag name="KSO_WM_UNIT_DIAGRAM_ISNUMVISUAL" val="0"/>
  <p:tag name="KSO_WM_UNIT_DIAGRAM_ISREFERUNIT" val="0"/>
</p:tagLst>
</file>

<file path=ppt/tags/tag144.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f"/>
  <p:tag name="KSO_WM_UNIT_INDEX" val="1"/>
  <p:tag name="KSO_WM_UNIT_ID" val="custom20184571_4*f*1"/>
  <p:tag name="KSO_WM_UNIT_LAYERLEVEL" val="1"/>
  <p:tag name="KSO_WM_UNIT_VALUE" val="150"/>
  <p:tag name="KSO_WM_UNIT_HIGHLIGHT" val="0"/>
  <p:tag name="KSO_WM_UNIT_COMPATIBLE" val="0"/>
  <p:tag name="KSO_WM_UNIT_PRESET_TEXT" val="Lorem ipsum dolor sit amet, consectetur adipisicing elit.Lorem ipsum dolor sit amet, consectetur adipisicing elit.Lorem ipsum dolor sit amet, consectetur adipisicing elit.Lorem ipsum dolor sit amet, consectetur adipisicing elit."/>
  <p:tag name="KSO_WM_UNIT_NOCLEAR" val="0"/>
  <p:tag name="KSO_WM_UNIT_DIAGRAM_ISNUMVISUAL" val="0"/>
  <p:tag name="KSO_WM_UNIT_DIAGRAM_ISREFERUNIT" val="0"/>
</p:tagLst>
</file>

<file path=ppt/tags/tag145.xml><?xml version="1.0" encoding="utf-8"?>
<p:tagLst xmlns:p="http://schemas.openxmlformats.org/presentationml/2006/main">
  <p:tag name="KSO_WM_SLIDE_SIZE" val="827*426"/>
  <p:tag name="KSO_WM_SLIDE_POSITION" val="66*36"/>
  <p:tag name="KSO_WM_SLIDE_LAYOUT_CNT" val="1_1_1"/>
  <p:tag name="KSO_WM_SLIDE_LAYOUT" val="a_d_f"/>
  <p:tag name="KSO_WM_BEAUTIFY_FLAG" val="#wm#"/>
  <p:tag name="KSO_WM_SLIDE_TYPE" val="text"/>
  <p:tag name="KSO_WM_SLIDE_ITEM_CNT" val="0"/>
  <p:tag name="KSO_WM_SLIDE_INDEX" val="4"/>
  <p:tag name="KSO_WM_SLIDE_ID" val="custom20184571_4"/>
  <p:tag name="KSO_WM_TAG_VERSION" val="1.0"/>
  <p:tag name="KSO_WM_TEMPLATE_INDEX" val="20184571"/>
  <p:tag name="KSO_WM_TEMPLATE_CATEGORY" val="custom"/>
  <p:tag name="KSO_WM_TEMPLATE_SUBCATEGORY" val="0"/>
  <p:tag name="KSO_WM_SLIDE_SUBTYPE" val="picTxt"/>
</p:tagLst>
</file>

<file path=ppt/tags/tag146.xml><?xml version="1.0" encoding="utf-8"?>
<p:tagLst xmlns:p="http://schemas.openxmlformats.org/presentationml/2006/main">
  <p:tag name="KSO_WM_TAG_VERSION" val="1.0"/>
  <p:tag name="KSO_WM_BEAUTIFY_FLAG" val="#wm#"/>
  <p:tag name="KSO_WM_UNIT_TYPE" val="i"/>
  <p:tag name="KSO_WM_UNIT_ID" val="custom20184571_15*i*0"/>
  <p:tag name="KSO_WM_TEMPLATE_CATEGORY" val="custom"/>
  <p:tag name="KSO_WM_TEMPLATE_INDEX" val="20184571"/>
  <p:tag name="KSO_WM_UNIT_INDEX" val="0"/>
  <p:tag name="KSO_WM_UNIT_HIGHLIGHT" val="0"/>
  <p:tag name="KSO_WM_UNIT_COMPATIBLE" val="0"/>
  <p:tag name="KSO_WM_UNIT_DIAGRAM_ISNUMVISUAL" val="0"/>
  <p:tag name="KSO_WM_UNIT_DIAGRAM_ISREFERUNIT" val="0"/>
  <p:tag name="KSO_WM_DIAGRAM_GROUP_CODE" val="l1-2"/>
  <p:tag name="KSO_WM_UNIT_LAYERLEVEL" val="1"/>
  <p:tag name="KSO_WM_UNIT_USESOURCEFORMAT_APPLY" val="1"/>
</p:tagLst>
</file>

<file path=ppt/tags/tag147.xml><?xml version="1.0" encoding="utf-8"?>
<p:tagLst xmlns:p="http://schemas.openxmlformats.org/presentationml/2006/main">
  <p:tag name="KSO_WM_TEMPLATE_CATEGORY" val="custom"/>
  <p:tag name="KSO_WM_TEMPLATE_INDEX" val="20184571"/>
  <p:tag name="KSO_WM_UNIT_TYPE" val="l_h_i"/>
  <p:tag name="KSO_WM_UNIT_INDEX" val="1_1_1"/>
  <p:tag name="KSO_WM_UNIT_ID" val="custom20184571_15*l_h_i*1_1_1"/>
  <p:tag name="KSO_WM_UNIT_LAYERLEVEL" val="1_1_1"/>
  <p:tag name="KSO_WM_DIAGRAM_GROUP_CODE" val="l1-2"/>
  <p:tag name="KSO_WM_BEAUTIFY_FLAG" val="#wm#"/>
  <p:tag name="KSO_WM_TAG_VERSION" val="1.0"/>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48.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l_h_f"/>
  <p:tag name="KSO_WM_UNIT_INDEX" val="1_1_1"/>
  <p:tag name="KSO_WM_UNIT_ID" val="custom20184571_15*l_h_f*1_1_1"/>
  <p:tag name="KSO_WM_UNIT_LAYERLEVEL" val="1_1_1"/>
  <p:tag name="KSO_WM_UNIT_VALUE" val="27"/>
  <p:tag name="KSO_WM_UNIT_HIGHLIGHT" val="0"/>
  <p:tag name="KSO_WM_UNIT_COMPATIBLE" val="0"/>
  <p:tag name="KSO_WM_DIAGRAM_GROUP_CODE" val="l1-2"/>
  <p:tag name="KSO_WM_UNIT_PRESET_TEXT" val="Lorem ipsum dolor sit amet"/>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49.xml><?xml version="1.0" encoding="utf-8"?>
<p:tagLst xmlns:p="http://schemas.openxmlformats.org/presentationml/2006/main">
  <p:tag name="KSO_WM_TEMPLATE_CATEGORY" val="custom"/>
  <p:tag name="KSO_WM_TEMPLATE_INDEX" val="20184571"/>
  <p:tag name="KSO_WM_UNIT_TYPE" val="l_h_i"/>
  <p:tag name="KSO_WM_UNIT_INDEX" val="1_1_2"/>
  <p:tag name="KSO_WM_UNIT_ID" val="custom20184571_15*l_h_i*1_1_2"/>
  <p:tag name="KSO_WM_UNIT_LAYERLEVEL" val="1_1_1"/>
  <p:tag name="KSO_WM_DIAGRAM_GROUP_CODE" val="l1-2"/>
  <p:tag name="KSO_WM_BEAUTIFY_FLAG" val="#wm#"/>
  <p:tag name="KSO_WM_TAG_VERSION" val="1.0"/>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TEMPLATE_CATEGORY" val="custom"/>
  <p:tag name="KSO_WM_TEMPLATE_INDEX" val="20184571"/>
  <p:tag name="KSO_WM_UNIT_TYPE" val="l_h_i"/>
  <p:tag name="KSO_WM_UNIT_INDEX" val="1_1_3"/>
  <p:tag name="KSO_WM_UNIT_ID" val="custom20184571_15*l_h_i*1_1_3"/>
  <p:tag name="KSO_WM_UNIT_LAYERLEVEL" val="1_1_1"/>
  <p:tag name="KSO_WM_DIAGRAM_GROUP_CODE" val="l1-2"/>
  <p:tag name="KSO_WM_BEAUTIFY_FLAG" val="#wm#"/>
  <p:tag name="KSO_WM_TAG_VERSION" val="1.0"/>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51.xml><?xml version="1.0" encoding="utf-8"?>
<p:tagLst xmlns:p="http://schemas.openxmlformats.org/presentationml/2006/main">
  <p:tag name="KSO_WM_TAG_VERSION" val="1.0"/>
  <p:tag name="KSO_WM_BEAUTIFY_FLAG" val="#wm#"/>
  <p:tag name="KSO_WM_UNIT_TYPE" val="i"/>
  <p:tag name="KSO_WM_UNIT_ID" val="custom20184571_15*i*9"/>
  <p:tag name="KSO_WM_TEMPLATE_CATEGORY" val="custom"/>
  <p:tag name="KSO_WM_TEMPLATE_INDEX" val="20184571"/>
  <p:tag name="KSO_WM_UNIT_INDEX" val="9"/>
  <p:tag name="KSO_WM_UNIT_HIGHLIGHT" val="0"/>
  <p:tag name="KSO_WM_UNIT_COMPATIBLE" val="0"/>
  <p:tag name="KSO_WM_UNIT_DIAGRAM_ISNUMVISUAL" val="0"/>
  <p:tag name="KSO_WM_UNIT_DIAGRAM_ISREFERUNIT" val="0"/>
  <p:tag name="KSO_WM_DIAGRAM_GROUP_CODE" val="l1-2"/>
  <p:tag name="KSO_WM_UNIT_LAYERLEVEL" val="1"/>
  <p:tag name="KSO_WM_UNIT_USESOURCEFORMAT_APPLY" val="1"/>
</p:tagLst>
</file>

<file path=ppt/tags/tag152.xml><?xml version="1.0" encoding="utf-8"?>
<p:tagLst xmlns:p="http://schemas.openxmlformats.org/presentationml/2006/main">
  <p:tag name="KSO_WM_TEMPLATE_CATEGORY" val="custom"/>
  <p:tag name="KSO_WM_TEMPLATE_INDEX" val="20184571"/>
  <p:tag name="KSO_WM_UNIT_TYPE" val="l_h_i"/>
  <p:tag name="KSO_WM_UNIT_INDEX" val="1_2_1"/>
  <p:tag name="KSO_WM_UNIT_ID" val="custom20184571_15*l_h_i*1_2_1"/>
  <p:tag name="KSO_WM_UNIT_LAYERLEVEL" val="1_1_1"/>
  <p:tag name="KSO_WM_DIAGRAM_GROUP_CODE" val="l1-2"/>
  <p:tag name="KSO_WM_BEAUTIFY_FLAG" val="#wm#"/>
  <p:tag name="KSO_WM_TAG_VERSION" val="1.0"/>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53.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l_h_f"/>
  <p:tag name="KSO_WM_UNIT_INDEX" val="1_2_1"/>
  <p:tag name="KSO_WM_UNIT_ID" val="custom20184571_15*l_h_f*1_2_1"/>
  <p:tag name="KSO_WM_UNIT_LAYERLEVEL" val="1_1_1"/>
  <p:tag name="KSO_WM_UNIT_VALUE" val="27"/>
  <p:tag name="KSO_WM_UNIT_HIGHLIGHT" val="0"/>
  <p:tag name="KSO_WM_UNIT_COMPATIBLE" val="0"/>
  <p:tag name="KSO_WM_DIAGRAM_GROUP_CODE" val="l1-2"/>
  <p:tag name="KSO_WM_UNIT_PRESET_TEXT" val="Lorem ipsum dolor sit amet"/>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54.xml><?xml version="1.0" encoding="utf-8"?>
<p:tagLst xmlns:p="http://schemas.openxmlformats.org/presentationml/2006/main">
  <p:tag name="KSO_WM_TEMPLATE_CATEGORY" val="custom"/>
  <p:tag name="KSO_WM_TEMPLATE_INDEX" val="20184571"/>
  <p:tag name="KSO_WM_UNIT_TYPE" val="l_h_i"/>
  <p:tag name="KSO_WM_UNIT_INDEX" val="1_2_2"/>
  <p:tag name="KSO_WM_UNIT_ID" val="custom20184571_15*l_h_i*1_2_2"/>
  <p:tag name="KSO_WM_UNIT_LAYERLEVEL" val="1_1_1"/>
  <p:tag name="KSO_WM_DIAGRAM_GROUP_CODE" val="l1-2"/>
  <p:tag name="KSO_WM_BEAUTIFY_FLAG" val="#wm#"/>
  <p:tag name="KSO_WM_TAG_VERSION" val="1.0"/>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55.xml><?xml version="1.0" encoding="utf-8"?>
<p:tagLst xmlns:p="http://schemas.openxmlformats.org/presentationml/2006/main">
  <p:tag name="KSO_WM_TEMPLATE_CATEGORY" val="custom"/>
  <p:tag name="KSO_WM_TEMPLATE_INDEX" val="20184571"/>
  <p:tag name="KSO_WM_UNIT_TYPE" val="l_h_i"/>
  <p:tag name="KSO_WM_UNIT_INDEX" val="1_2_3"/>
  <p:tag name="KSO_WM_UNIT_ID" val="custom20184571_15*l_h_i*1_2_3"/>
  <p:tag name="KSO_WM_UNIT_LAYERLEVEL" val="1_1_1"/>
  <p:tag name="KSO_WM_DIAGRAM_GROUP_CODE" val="l1-2"/>
  <p:tag name="KSO_WM_BEAUTIFY_FLAG" val="#wm#"/>
  <p:tag name="KSO_WM_TAG_VERSION" val="1.0"/>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56.xml><?xml version="1.0" encoding="utf-8"?>
<p:tagLst xmlns:p="http://schemas.openxmlformats.org/presentationml/2006/main">
  <p:tag name="KSO_WM_TAG_VERSION" val="1.0"/>
  <p:tag name="KSO_WM_BEAUTIFY_FLAG" val="#wm#"/>
  <p:tag name="KSO_WM_UNIT_TYPE" val="i"/>
  <p:tag name="KSO_WM_UNIT_ID" val="custom20184571_15*i*18"/>
  <p:tag name="KSO_WM_TEMPLATE_CATEGORY" val="custom"/>
  <p:tag name="KSO_WM_TEMPLATE_INDEX" val="20184571"/>
  <p:tag name="KSO_WM_UNIT_INDEX" val="18"/>
  <p:tag name="KSO_WM_UNIT_HIGHLIGHT" val="0"/>
  <p:tag name="KSO_WM_UNIT_COMPATIBLE" val="0"/>
  <p:tag name="KSO_WM_UNIT_DIAGRAM_ISNUMVISUAL" val="0"/>
  <p:tag name="KSO_WM_UNIT_DIAGRAM_ISREFERUNIT" val="0"/>
  <p:tag name="KSO_WM_DIAGRAM_GROUP_CODE" val="l1-2"/>
  <p:tag name="KSO_WM_UNIT_LAYERLEVEL" val="1"/>
  <p:tag name="KSO_WM_UNIT_USESOURCEFORMAT_APPLY" val="1"/>
</p:tagLst>
</file>

<file path=ppt/tags/tag157.xml><?xml version="1.0" encoding="utf-8"?>
<p:tagLst xmlns:p="http://schemas.openxmlformats.org/presentationml/2006/main">
  <p:tag name="KSO_WM_TEMPLATE_CATEGORY" val="custom"/>
  <p:tag name="KSO_WM_TEMPLATE_INDEX" val="20184571"/>
  <p:tag name="KSO_WM_UNIT_TYPE" val="l_h_i"/>
  <p:tag name="KSO_WM_UNIT_INDEX" val="1_3_1"/>
  <p:tag name="KSO_WM_UNIT_ID" val="custom20184571_15*l_h_i*1_3_1"/>
  <p:tag name="KSO_WM_UNIT_LAYERLEVEL" val="1_1_1"/>
  <p:tag name="KSO_WM_DIAGRAM_GROUP_CODE" val="l1-2"/>
  <p:tag name="KSO_WM_BEAUTIFY_FLAG" val="#wm#"/>
  <p:tag name="KSO_WM_TAG_VERSION" val="1.0"/>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58.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l_h_f"/>
  <p:tag name="KSO_WM_UNIT_INDEX" val="1_3_1"/>
  <p:tag name="KSO_WM_UNIT_ID" val="custom20184571_15*l_h_f*1_3_1"/>
  <p:tag name="KSO_WM_UNIT_LAYERLEVEL" val="1_1_1"/>
  <p:tag name="KSO_WM_UNIT_VALUE" val="27"/>
  <p:tag name="KSO_WM_UNIT_HIGHLIGHT" val="0"/>
  <p:tag name="KSO_WM_UNIT_COMPATIBLE" val="0"/>
  <p:tag name="KSO_WM_DIAGRAM_GROUP_CODE" val="l1-2"/>
  <p:tag name="KSO_WM_UNIT_PRESET_TEXT" val="Lorem ipsum dolor sit amet"/>
  <p:tag name="KSO_WM_UNIT_NOCLEAR"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59.xml><?xml version="1.0" encoding="utf-8"?>
<p:tagLst xmlns:p="http://schemas.openxmlformats.org/presentationml/2006/main">
  <p:tag name="KSO_WM_TEMPLATE_CATEGORY" val="custom"/>
  <p:tag name="KSO_WM_TEMPLATE_INDEX" val="20184571"/>
  <p:tag name="KSO_WM_UNIT_TYPE" val="l_h_i"/>
  <p:tag name="KSO_WM_UNIT_INDEX" val="1_3_2"/>
  <p:tag name="KSO_WM_UNIT_ID" val="custom20184571_15*l_h_i*1_3_2"/>
  <p:tag name="KSO_WM_UNIT_LAYERLEVEL" val="1_1_1"/>
  <p:tag name="KSO_WM_DIAGRAM_GROUP_CODE" val="l1-2"/>
  <p:tag name="KSO_WM_BEAUTIFY_FLAG" val="#wm#"/>
  <p:tag name="KSO_WM_TAG_VERSION" val="1.0"/>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TEMPLATE_CATEGORY" val="custom"/>
  <p:tag name="KSO_WM_TEMPLATE_INDEX" val="20184571"/>
  <p:tag name="KSO_WM_UNIT_TYPE" val="l_h_i"/>
  <p:tag name="KSO_WM_UNIT_INDEX" val="1_3_3"/>
  <p:tag name="KSO_WM_UNIT_ID" val="custom20184571_15*l_h_i*1_3_3"/>
  <p:tag name="KSO_WM_UNIT_LAYERLEVEL" val="1_1_1"/>
  <p:tag name="KSO_WM_DIAGRAM_GROUP_CODE" val="l1-2"/>
  <p:tag name="KSO_WM_BEAUTIFY_FLAG" val="#wm#"/>
  <p:tag name="KSO_WM_TAG_VERSION" val="1.0"/>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1"/>
</p:tagLst>
</file>

<file path=ppt/tags/tag161.xml><?xml version="1.0" encoding="utf-8"?>
<p:tagLst xmlns:p="http://schemas.openxmlformats.org/presentationml/2006/main">
  <p:tag name="KSO_WM_TEMPLATE_CATEGORY" val="custom"/>
  <p:tag name="KSO_WM_TEMPLATE_INDEX" val="20184571"/>
  <p:tag name="KSO_WM_TAG_VERSION" val="1.0"/>
  <p:tag name="KSO_WM_BEAUTIFY_FLAG" val="#wm#"/>
  <p:tag name="KSO_WM_UNIT_TYPE" val="a"/>
  <p:tag name="KSO_WM_UNIT_INDEX" val="1"/>
  <p:tag name="KSO_WM_UNIT_ID" val="custom20184571_15*a*1"/>
  <p:tag name="KSO_WM_UNIT_LAYERLEVEL" val="1"/>
  <p:tag name="KSO_WM_UNIT_VALUE" val="15"/>
  <p:tag name="KSO_WM_UNIT_HIGHLIGHT" val="0"/>
  <p:tag name="KSO_WM_UNIT_COMPATIBLE" val="0"/>
  <p:tag name="KSO_WM_UNIT_RELATE_UNITID" val="custom20184571_15*l*1"/>
  <p:tag name="KSO_WM_UNIT_ISCONTENTSTITLE" val="0"/>
  <p:tag name="KSO_WM_UNIT_PRESET_TEXT" val="LOREM IPSUM DOLOR"/>
  <p:tag name="KSO_WM_UNIT_NOCLEAR" val="0"/>
  <p:tag name="KSO_WM_UNIT_DIAGRAM_ISNUMVISUAL" val="0"/>
  <p:tag name="KSO_WM_UNIT_DIAGRAM_ISREFERUNIT" val="0"/>
  <p:tag name="KSO_WM_DIAGRAM_GROUP_CODE" val="l1-2"/>
  <p:tag name="KSO_WM_UNIT_TEXT_FILL_FORE_SCHEMECOLOR_INDEX" val="13"/>
  <p:tag name="KSO_WM_UNIT_TEXT_FILL_TYPE" val="1"/>
  <p:tag name="KSO_WM_UNIT_USESOURCEFORMAT_APPLY" val="1"/>
</p:tagLst>
</file>

<file path=ppt/tags/tag162.xml><?xml version="1.0" encoding="utf-8"?>
<p:tagLst xmlns:p="http://schemas.openxmlformats.org/presentationml/2006/main">
  <p:tag name="KSO_WM_SLIDE_ID" val="custom20184571_15"/>
  <p:tag name="KSO_WM_SLIDE_INDEX" val="15"/>
  <p:tag name="KSO_WM_SLIDE_ITEM_CNT" val="3"/>
  <p:tag name="KSO_WM_SLIDE_LAYOUT" val="a_l"/>
  <p:tag name="KSO_WM_SLIDE_LAYOUT_CNT" val="1_1"/>
  <p:tag name="KSO_WM_SLIDE_TYPE" val="text"/>
  <p:tag name="KSO_WM_BEAUTIFY_FLAG" val="#wm#"/>
  <p:tag name="KSO_WM_SLIDE_POSITION" val="91.8619*261"/>
  <p:tag name="KSO_WM_SLIDE_SIZE" val="776.276*109.5"/>
  <p:tag name="KSO_WM_TEMPLATE_CATEGORY" val="custom"/>
  <p:tag name="KSO_WM_TEMPLATE_INDEX" val="20184571"/>
  <p:tag name="KSO_WM_TAG_VERSION" val="1.0"/>
  <p:tag name="KSO_WM_DIAGRAM_GROUP_CODE" val="l1-2"/>
  <p:tag name="KSO_WM_TEMPLATE_SUBCATEGORY" val="0"/>
  <p:tag name="KSO_WM_SLIDE_SUBTYPE" val="diag"/>
  <p:tag name="KSO_WM_SLIDE_DIAGTYPE" val="l"/>
</p:tagLst>
</file>

<file path=ppt/tags/tag163.xml><?xml version="1.0" encoding="utf-8"?>
<p:tagLst xmlns:p="http://schemas.openxmlformats.org/presentationml/2006/main">
  <p:tag name="KSO_WM_TEMPLATE_CATEGORY" val="custom"/>
  <p:tag name="KSO_WM_TEMPLATE_INDEX" val="20184571"/>
  <p:tag name="KSO_WM_UNIT_TYPE" val="a"/>
  <p:tag name="KSO_WM_UNIT_INDEX" val="1"/>
  <p:tag name="KSO_WM_UNIT_ID" val="custom20184571_12*a*1"/>
  <p:tag name="KSO_WM_UNIT_LAYERLEVEL" val="1"/>
  <p:tag name="KSO_WM_UNIT_VALUE" val="10"/>
  <p:tag name="KSO_WM_UNIT_ISCONTENTSTITLE" val="0"/>
  <p:tag name="KSO_WM_UNIT_HIGHLIGHT" val="0"/>
  <p:tag name="KSO_WM_UNIT_COMPATIBLE" val="0"/>
  <p:tag name="KSO_WM_BEAUTIFY_FLAG" val="#wm#"/>
  <p:tag name="KSO_WM_TAG_VERSION" val="1.0"/>
  <p:tag name="KSO_WM_UNIT_PRESET_TEXT" val="SECTION TITLE"/>
  <p:tag name="KSO_WM_UNIT_NOCLEAR" val="0"/>
  <p:tag name="KSO_WM_UNIT_DIAGRAM_ISNUMVISUAL" val="0"/>
  <p:tag name="KSO_WM_UNIT_DIAGRAM_ISREFERUNIT" val="0"/>
</p:tagLst>
</file>

<file path=ppt/tags/tag164.xml><?xml version="1.0" encoding="utf-8"?>
<p:tagLst xmlns:p="http://schemas.openxmlformats.org/presentationml/2006/main">
  <p:tag name="KSO_WM_TEMPLATE_CATEGORY" val="custom"/>
  <p:tag name="KSO_WM_TEMPLATE_INDEX" val="20184571"/>
  <p:tag name="KSO_WM_UNIT_TYPE" val="e"/>
  <p:tag name="KSO_WM_UNIT_INDEX" val="1"/>
  <p:tag name="KSO_WM_UNIT_ID" val="custom20184571_12*e*1"/>
  <p:tag name="KSO_WM_UNIT_LAYERLEVEL" val="1"/>
  <p:tag name="KSO_WM_UNIT_VALUE" val="5"/>
  <p:tag name="KSO_WM_UNIT_HIGHLIGHT" val="0"/>
  <p:tag name="KSO_WM_UNIT_COMPATIBLE" val="1"/>
  <p:tag name="KSO_WM_BEAUTIFY_FLAG" val="#wm#"/>
  <p:tag name="KSO_WM_TAG_VERSION" val="1.0"/>
  <p:tag name="KSO_WM_UNIT_PRESET_TEXT" val="PART 01"/>
  <p:tag name="KSO_WM_UNIT_NOCLEAR" val="0"/>
  <p:tag name="KSO_WM_UNIT_DIAGRAM_ISNUMVISUAL" val="0"/>
  <p:tag name="KSO_WM_UNIT_DIAGRAM_ISREFERUNIT" val="0"/>
</p:tagLst>
</file>

<file path=ppt/tags/tag165.xml><?xml version="1.0" encoding="utf-8"?>
<p:tagLst xmlns:p="http://schemas.openxmlformats.org/presentationml/2006/main">
  <p:tag name="KSO_WM_TEMPLATE_CATEGORY" val="custom"/>
  <p:tag name="KSO_WM_TEMPLATE_INDEX" val="20184571"/>
  <p:tag name="KSO_WM_TAG_VERSION" val="1.0"/>
  <p:tag name="KSO_WM_SLIDE_ID" val="custom20184571_12"/>
  <p:tag name="KSO_WM_SLIDE_INDEX" val="12"/>
  <p:tag name="KSO_WM_SLIDE_ITEM_CNT" val="0"/>
  <p:tag name="KSO_WM_SLIDE_LAYOUT" val="a_e"/>
  <p:tag name="KSO_WM_SLIDE_LAYOUT_CNT" val="1_1"/>
  <p:tag name="KSO_WM_SLIDE_TYPE" val="sectionTitle"/>
  <p:tag name="KSO_WM_BEAUTIFY_FLAG" val="#wm#"/>
  <p:tag name="KSO_WM_TEMPLATE_SUBCATEGORY" val="0"/>
  <p:tag name="KSO_WM_SLIDE_SUBTYPE" val="pureTxt"/>
</p:tagLst>
</file>

<file path=ppt/tags/tag166.xml><?xml version="1.0" encoding="utf-8"?>
<p:tagLst xmlns:p="http://schemas.openxmlformats.org/presentationml/2006/main">
  <p:tag name="KSO_WM_TEMPLATE_CATEGORY" val="diagram"/>
  <p:tag name="KSO_WM_TEMPLATE_INDEX" val="20185743"/>
  <p:tag name="KSO_WM_UNIT_TYPE" val="p_h_h_f"/>
  <p:tag name="KSO_WM_UNIT_INDEX" val="1_1_1_1"/>
  <p:tag name="KSO_WM_UNIT_ID" val="diagram20185743_2*p_h_h_f*1_1_1_1"/>
  <p:tag name="KSO_WM_UNIT_LAYERLEVEL" val="1_1_1_1"/>
  <p:tag name="KSO_WM_UNIT_VALUE" val="9"/>
  <p:tag name="KSO_WM_UNIT_HIGHLIGHT" val="0"/>
  <p:tag name="KSO_WM_UNIT_COMPATIBLE" val="0"/>
  <p:tag name="KSO_WM_UNIT_CLEAR" val="0"/>
  <p:tag name="KSO_WM_BEAUTIFY_FLAG" val="#wm#"/>
  <p:tag name="KSO_WM_TAG_VERSION" val="1.0"/>
  <p:tag name="KSO_WM_DIAGRAM_GROUP_CODE" val="p1-1"/>
  <p:tag name="KSO_WM_UNIT_PRESET_TEXT" val="总经理"/>
  <p:tag name="KSO_WM_UNIT_LINE_FORE_SCHEMECOLOR_INDEX" val="7"/>
  <p:tag name="KSO_WM_UNIT_LINE_FILL_TYPE" val="2"/>
  <p:tag name="KSO_WM_UNIT_TEXT_FILL_FORE_SCHEMECOLOR_INDEX" val="13"/>
  <p:tag name="KSO_WM_UNIT_TEXT_FILL_TYPE" val="1"/>
  <p:tag name="KSO_WM_UNIT_USESOURCEFORMAT_APPLY" val="0"/>
</p:tagLst>
</file>

<file path=ppt/tags/tag167.xml><?xml version="1.0" encoding="utf-8"?>
<p:tagLst xmlns:p="http://schemas.openxmlformats.org/presentationml/2006/main">
  <p:tag name="KSO_WM_TEMPLATE_CATEGORY" val="diagram"/>
  <p:tag name="KSO_WM_TEMPLATE_INDEX" val="20185743"/>
  <p:tag name="KSO_WM_UNIT_TYPE" val="p_h_h_h_f"/>
  <p:tag name="KSO_WM_UNIT_INDEX" val="1_1_1_1_1"/>
  <p:tag name="KSO_WM_UNIT_ID" val="diagram20185743_2*p_h_h_h_f*1_1_1_1_1"/>
  <p:tag name="KSO_WM_UNIT_LAYERLEVEL" val="1_1_1_1_1"/>
  <p:tag name="KSO_WM_UNIT_VALUE" val="7"/>
  <p:tag name="KSO_WM_UNIT_HIGHLIGHT" val="0"/>
  <p:tag name="KSO_WM_UNIT_COMPATIBLE" val="0"/>
  <p:tag name="KSO_WM_UNIT_CLEAR" val="0"/>
  <p:tag name="KSO_WM_BEAUTIFY_FLAG" val="#wm#"/>
  <p:tag name="KSO_WM_TAG_VERSION" val="1.0"/>
  <p:tag name="KSO_WM_DIAGRAM_GROUP_CODE" val="p1-1"/>
  <p:tag name="KSO_WM_UNIT_PRESET_TEXT" val="总经理室"/>
  <p:tag name="KSO_WM_UNIT_LINE_FORE_SCHEMECOLOR_INDEX" val="7"/>
  <p:tag name="KSO_WM_UNIT_LINE_FILL_TYPE" val="2"/>
  <p:tag name="KSO_WM_UNIT_TEXT_FILL_FORE_SCHEMECOLOR_INDEX" val="13"/>
  <p:tag name="KSO_WM_UNIT_TEXT_FILL_TYPE" val="1"/>
  <p:tag name="KSO_WM_UNIT_USESOURCEFORMAT_APPLY" val="0"/>
</p:tagLst>
</file>

<file path=ppt/tags/tag168.xml><?xml version="1.0" encoding="utf-8"?>
<p:tagLst xmlns:p="http://schemas.openxmlformats.org/presentationml/2006/main">
  <p:tag name="KSO_WM_TEMPLATE_CATEGORY" val="diagram"/>
  <p:tag name="KSO_WM_TEMPLATE_INDEX" val="20185743"/>
  <p:tag name="KSO_WM_UNIT_TYPE" val="p_h_h_i"/>
  <p:tag name="KSO_WM_UNIT_INDEX" val="1_1_1_1"/>
  <p:tag name="KSO_WM_UNIT_ID" val="diagram20185743_2*p_h_h_i*1_1_1_1"/>
  <p:tag name="KSO_WM_UNIT_LAYERLEVEL" val="1_1_1_1"/>
  <p:tag name="KSO_WM_BEAUTIFY_FLAG" val="#wm#"/>
  <p:tag name="KSO_WM_TAG_VERSION" val="1.0"/>
  <p:tag name="KSO_WM_DIAGRAM_GROUP_CODE" val="p1-1"/>
  <p:tag name="KSO_WM_UNIT_LINE_FORE_SCHEMECOLOR_INDEX" val="7"/>
  <p:tag name="KSO_WM_UNIT_LINE_FILL_TYPE" val="2"/>
  <p:tag name="KSO_WM_UNIT_USESOURCEFORMAT_APPLY" val="0"/>
</p:tagLst>
</file>

<file path=ppt/tags/tag169.xml><?xml version="1.0" encoding="utf-8"?>
<p:tagLst xmlns:p="http://schemas.openxmlformats.org/presentationml/2006/main">
  <p:tag name="KSO_WM_TEMPLATE_CATEGORY" val="diagram"/>
  <p:tag name="KSO_WM_TEMPLATE_INDEX" val="20185743"/>
  <p:tag name="KSO_WM_UNIT_TYPE" val="p_h_h_h_i"/>
  <p:tag name="KSO_WM_UNIT_INDEX" val="1_1_1_1_1"/>
  <p:tag name="KSO_WM_UNIT_ID" val="diagram20185743_2*p_h_h_h_i*1_1_1_1_1"/>
  <p:tag name="KSO_WM_UNIT_LAYERLEVEL" val="1_1_1_1_1"/>
  <p:tag name="KSO_WM_BEAUTIFY_FLAG" val="#wm#"/>
  <p:tag name="KSO_WM_TAG_VERSION" val="1.0"/>
  <p:tag name="KSO_WM_DIAGRAM_GROUP_CODE" val="p1-1"/>
  <p:tag name="KSO_WM_UNIT_LINE_FORE_SCHEMECOLOR_INDEX" val="7"/>
  <p:tag name="KSO_WM_UNIT_LINE_FILL_TYPE" val="2"/>
  <p:tag name="KSO_WM_UNIT_USESOURCEFORMAT_APPLY" val="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TEMPLATE_CATEGORY" val="diagram"/>
  <p:tag name="KSO_WM_TEMPLATE_INDEX" val="20185743"/>
  <p:tag name="KSO_WM_UNIT_TYPE" val="p_h_h_h_h_i"/>
  <p:tag name="KSO_WM_UNIT_INDEX" val="1_1_1_3_3_2"/>
  <p:tag name="KSO_WM_UNIT_ID" val="diagram20185743_2*p_h_h_h_h_i*1_1_1_3_3_2"/>
  <p:tag name="KSO_WM_UNIT_LAYERLEVEL" val="1_1_1_1_1_1"/>
  <p:tag name="KSO_WM_BEAUTIFY_FLAG" val="#wm#"/>
  <p:tag name="KSO_WM_TAG_VERSION" val="1.0"/>
  <p:tag name="KSO_WM_DIAGRAM_GROUP_CODE" val="p1-1"/>
  <p:tag name="KSO_WM_UNIT_LINE_FORE_SCHEMECOLOR_INDEX" val="7"/>
  <p:tag name="KSO_WM_UNIT_LINE_FILL_TYPE" val="2"/>
  <p:tag name="KSO_WM_UNIT_USESOURCEFORMAT_APPLY" val="0"/>
</p:tagLst>
</file>

<file path=ppt/tags/tag171.xml><?xml version="1.0" encoding="utf-8"?>
<p:tagLst xmlns:p="http://schemas.openxmlformats.org/presentationml/2006/main">
  <p:tag name="KSO_WM_TEMPLATE_CATEGORY" val="diagram"/>
  <p:tag name="KSO_WM_TEMPLATE_INDEX" val="20185743"/>
  <p:tag name="KSO_WM_UNIT_TYPE" val="p_h_h_i"/>
  <p:tag name="KSO_WM_UNIT_INDEX" val="1_1_1_3"/>
  <p:tag name="KSO_WM_UNIT_ID" val="diagram20185743_2*p_h_h_i*1_1_1_3"/>
  <p:tag name="KSO_WM_UNIT_LAYERLEVEL" val="1_1_1_1"/>
  <p:tag name="KSO_WM_BEAUTIFY_FLAG" val="#wm#"/>
  <p:tag name="KSO_WM_TAG_VERSION" val="1.0"/>
  <p:tag name="KSO_WM_DIAGRAM_GROUP_CODE" val="p1-1"/>
  <p:tag name="KSO_WM_UNIT_LINE_FORE_SCHEMECOLOR_INDEX" val="7"/>
  <p:tag name="KSO_WM_UNIT_LINE_FILL_TYPE" val="2"/>
  <p:tag name="KSO_WM_UNIT_USESOURCEFORMAT_APPLY" val="0"/>
</p:tagLst>
</file>

<file path=ppt/tags/tag172.xml><?xml version="1.0" encoding="utf-8"?>
<p:tagLst xmlns:p="http://schemas.openxmlformats.org/presentationml/2006/main">
  <p:tag name="KSO_WM_TEMPLATE_CATEGORY" val="diagram"/>
  <p:tag name="KSO_WM_TEMPLATE_INDEX" val="20185743"/>
  <p:tag name="KSO_WM_UNIT_TYPE" val="p_h_h_h_h_i"/>
  <p:tag name="KSO_WM_UNIT_INDEX" val="1_1_1_3_3_2"/>
  <p:tag name="KSO_WM_UNIT_ID" val="diagram20185743_2*p_h_h_h_h_i*1_1_1_3_3_2"/>
  <p:tag name="KSO_WM_UNIT_LAYERLEVEL" val="1_1_1_1_1_1"/>
  <p:tag name="KSO_WM_BEAUTIFY_FLAG" val="#wm#"/>
  <p:tag name="KSO_WM_TAG_VERSION" val="1.0"/>
  <p:tag name="KSO_WM_DIAGRAM_GROUP_CODE" val="p1-1"/>
  <p:tag name="KSO_WM_UNIT_LINE_FORE_SCHEMECOLOR_INDEX" val="7"/>
  <p:tag name="KSO_WM_UNIT_LINE_FILL_TYPE" val="2"/>
  <p:tag name="KSO_WM_UNIT_USESOURCEFORMAT_APPLY" val="0"/>
</p:tagLst>
</file>

<file path=ppt/tags/tag173.xml><?xml version="1.0" encoding="utf-8"?>
<p:tagLst xmlns:p="http://schemas.openxmlformats.org/presentationml/2006/main">
  <p:tag name="KSO_WM_TEMPLATE_CATEGORY" val="diagram"/>
  <p:tag name="KSO_WM_TEMPLATE_INDEX" val="20185743"/>
  <p:tag name="KSO_WM_UNIT_TYPE" val="p_h_h_h_h_i"/>
  <p:tag name="KSO_WM_UNIT_INDEX" val="1_1_1_3_3_2"/>
  <p:tag name="KSO_WM_UNIT_ID" val="diagram20185743_2*p_h_h_h_h_i*1_1_1_3_3_2"/>
  <p:tag name="KSO_WM_UNIT_LAYERLEVEL" val="1_1_1_1_1_1"/>
  <p:tag name="KSO_WM_BEAUTIFY_FLAG" val="#wm#"/>
  <p:tag name="KSO_WM_TAG_VERSION" val="1.0"/>
  <p:tag name="KSO_WM_DIAGRAM_GROUP_CODE" val="p1-1"/>
  <p:tag name="KSO_WM_UNIT_LINE_FORE_SCHEMECOLOR_INDEX" val="7"/>
  <p:tag name="KSO_WM_UNIT_LINE_FILL_TYPE" val="2"/>
  <p:tag name="KSO_WM_UNIT_USESOURCEFORMAT_APPLY" val="0"/>
</p:tagLst>
</file>

<file path=ppt/tags/tag174.xml><?xml version="1.0" encoding="utf-8"?>
<p:tagLst xmlns:p="http://schemas.openxmlformats.org/presentationml/2006/main">
  <p:tag name="KSO_WM_TEMPLATE_CATEGORY" val="diagram"/>
  <p:tag name="KSO_WM_TEMPLATE_INDEX" val="20185743"/>
  <p:tag name="KSO_WM_UNIT_TYPE" val="p_h_h_h_h_i"/>
  <p:tag name="KSO_WM_UNIT_INDEX" val="1_1_1_3_3_2"/>
  <p:tag name="KSO_WM_UNIT_ID" val="diagram20185743_2*p_h_h_h_h_i*1_1_1_3_3_2"/>
  <p:tag name="KSO_WM_UNIT_LAYERLEVEL" val="1_1_1_1_1_1"/>
  <p:tag name="KSO_WM_BEAUTIFY_FLAG" val="#wm#"/>
  <p:tag name="KSO_WM_TAG_VERSION" val="1.0"/>
  <p:tag name="KSO_WM_DIAGRAM_GROUP_CODE" val="p1-1"/>
  <p:tag name="KSO_WM_UNIT_LINE_FORE_SCHEMECOLOR_INDEX" val="7"/>
  <p:tag name="KSO_WM_UNIT_LINE_FILL_TYPE" val="2"/>
  <p:tag name="KSO_WM_UNIT_USESOURCEFORMAT_APPLY" val="0"/>
</p:tagLst>
</file>

<file path=ppt/tags/tag175.xml><?xml version="1.0" encoding="utf-8"?>
<p:tagLst xmlns:p="http://schemas.openxmlformats.org/presentationml/2006/main">
  <p:tag name="KSO_WM_TEMPLATE_CATEGORY" val="diagram"/>
  <p:tag name="KSO_WM_TEMPLATE_INDEX" val="20185743"/>
  <p:tag name="KSO_WM_UNIT_TYPE" val="p_h_h_h_h_i"/>
  <p:tag name="KSO_WM_UNIT_INDEX" val="1_1_1_3_3_1"/>
  <p:tag name="KSO_WM_UNIT_ID" val="diagram20185743_2*p_h_h_h_h_i*1_1_1_3_3_1"/>
  <p:tag name="KSO_WM_UNIT_LAYERLEVEL" val="1_1_1_1_1_1"/>
  <p:tag name="KSO_WM_BEAUTIFY_FLAG" val="#wm#"/>
  <p:tag name="KSO_WM_TAG_VERSION" val="1.0"/>
  <p:tag name="KSO_WM_DIAGRAM_GROUP_CODE" val="p1-1"/>
  <p:tag name="KSO_WM_UNIT_LINE_FORE_SCHEMECOLOR_INDEX" val="7"/>
  <p:tag name="KSO_WM_UNIT_LINE_FILL_TYPE" val="2"/>
  <p:tag name="KSO_WM_UNIT_TEXT_FILL_FORE_SCHEMECOLOR_INDEX" val="13"/>
  <p:tag name="KSO_WM_UNIT_TEXT_FILL_TYPE" val="1"/>
  <p:tag name="KSO_WM_UNIT_USESOURCEFORMAT_APPLY" val="0"/>
</p:tagLst>
</file>

<file path=ppt/tags/tag176.xml><?xml version="1.0" encoding="utf-8"?>
<p:tagLst xmlns:p="http://schemas.openxmlformats.org/presentationml/2006/main">
  <p:tag name="KSO_WM_TEMPLATE_CATEGORY" val="diagram"/>
  <p:tag name="KSO_WM_TEMPLATE_INDEX" val="20185743"/>
  <p:tag name="KSO_WM_UNIT_TYPE" val="p_h_h_h_h_i"/>
  <p:tag name="KSO_WM_UNIT_INDEX" val="1_1_1_3_3_1"/>
  <p:tag name="KSO_WM_UNIT_ID" val="diagram20185743_2*p_h_h_h_h_i*1_1_1_3_3_1"/>
  <p:tag name="KSO_WM_UNIT_LAYERLEVEL" val="1_1_1_1_1_1"/>
  <p:tag name="KSO_WM_BEAUTIFY_FLAG" val="#wm#"/>
  <p:tag name="KSO_WM_TAG_VERSION" val="1.0"/>
  <p:tag name="KSO_WM_DIAGRAM_GROUP_CODE" val="p1-1"/>
  <p:tag name="KSO_WM_UNIT_LINE_FORE_SCHEMECOLOR_INDEX" val="7"/>
  <p:tag name="KSO_WM_UNIT_LINE_FILL_TYPE" val="2"/>
  <p:tag name="KSO_WM_UNIT_TEXT_FILL_FORE_SCHEMECOLOR_INDEX" val="13"/>
  <p:tag name="KSO_WM_UNIT_TEXT_FILL_TYPE" val="1"/>
  <p:tag name="KSO_WM_UNIT_USESOURCEFORMAT_APPLY" val="0"/>
</p:tagLst>
</file>

<file path=ppt/tags/tag177.xml><?xml version="1.0" encoding="utf-8"?>
<p:tagLst xmlns:p="http://schemas.openxmlformats.org/presentationml/2006/main">
  <p:tag name="KSO_WM_TEMPLATE_CATEGORY" val="diagram"/>
  <p:tag name="KSO_WM_TEMPLATE_INDEX" val="20185743"/>
  <p:tag name="KSO_WM_UNIT_TYPE" val="p_h_h_h_h_i"/>
  <p:tag name="KSO_WM_UNIT_INDEX" val="1_1_1_3_3_1"/>
  <p:tag name="KSO_WM_UNIT_ID" val="diagram20185743_2*p_h_h_h_h_i*1_1_1_3_3_1"/>
  <p:tag name="KSO_WM_UNIT_LAYERLEVEL" val="1_1_1_1_1_1"/>
  <p:tag name="KSO_WM_BEAUTIFY_FLAG" val="#wm#"/>
  <p:tag name="KSO_WM_TAG_VERSION" val="1.0"/>
  <p:tag name="KSO_WM_DIAGRAM_GROUP_CODE" val="p1-1"/>
  <p:tag name="KSO_WM_UNIT_LINE_FORE_SCHEMECOLOR_INDEX" val="7"/>
  <p:tag name="KSO_WM_UNIT_LINE_FILL_TYPE" val="2"/>
  <p:tag name="KSO_WM_UNIT_TEXT_FILL_FORE_SCHEMECOLOR_INDEX" val="13"/>
  <p:tag name="KSO_WM_UNIT_TEXT_FILL_TYPE" val="1"/>
  <p:tag name="KSO_WM_UNIT_USESOURCEFORMAT_APPLY" val="0"/>
</p:tagLst>
</file>

<file path=ppt/tags/tag178.xml><?xml version="1.0" encoding="utf-8"?>
<p:tagLst xmlns:p="http://schemas.openxmlformats.org/presentationml/2006/main">
  <p:tag name="KSO_WM_TEMPLATE_CATEGORY" val="diagram"/>
  <p:tag name="KSO_WM_TEMPLATE_INDEX" val="20185743"/>
  <p:tag name="KSO_WM_UNIT_TYPE" val="p_h_h_h_h_i"/>
  <p:tag name="KSO_WM_UNIT_INDEX" val="1_1_1_3_3_1"/>
  <p:tag name="KSO_WM_UNIT_ID" val="diagram20185743_2*p_h_h_h_h_i*1_1_1_3_3_1"/>
  <p:tag name="KSO_WM_UNIT_LAYERLEVEL" val="1_1_1_1_1_1"/>
  <p:tag name="KSO_WM_BEAUTIFY_FLAG" val="#wm#"/>
  <p:tag name="KSO_WM_TAG_VERSION" val="1.0"/>
  <p:tag name="KSO_WM_DIAGRAM_GROUP_CODE" val="p1-1"/>
  <p:tag name="KSO_WM_UNIT_LINE_FORE_SCHEMECOLOR_INDEX" val="7"/>
  <p:tag name="KSO_WM_UNIT_LINE_FILL_TYPE" val="2"/>
  <p:tag name="KSO_WM_UNIT_TEXT_FILL_FORE_SCHEMECOLOR_INDEX" val="13"/>
  <p:tag name="KSO_WM_UNIT_TEXT_FILL_TYPE" val="1"/>
  <p:tag name="KSO_WM_UNIT_USESOURCEFORMAT_APPLY" val="0"/>
</p:tagLst>
</file>

<file path=ppt/tags/tag179.xml><?xml version="1.0" encoding="utf-8"?>
<p:tagLst xmlns:p="http://schemas.openxmlformats.org/presentationml/2006/main">
  <p:tag name="KSO_WM_TEMPLATE_CATEGORY" val="diagram"/>
  <p:tag name="KSO_WM_TEMPLATE_INDEX" val="20185743"/>
  <p:tag name="KSO_WM_UNIT_TYPE" val="p_h_h_h_h_i"/>
  <p:tag name="KSO_WM_UNIT_INDEX" val="1_1_1_3_3_1"/>
  <p:tag name="KSO_WM_UNIT_ID" val="diagram20185743_2*p_h_h_h_h_i*1_1_1_3_3_1"/>
  <p:tag name="KSO_WM_UNIT_LAYERLEVEL" val="1_1_1_1_1_1"/>
  <p:tag name="KSO_WM_BEAUTIFY_FLAG" val="#wm#"/>
  <p:tag name="KSO_WM_TAG_VERSION" val="1.0"/>
  <p:tag name="KSO_WM_DIAGRAM_GROUP_CODE" val="p1-1"/>
  <p:tag name="KSO_WM_UNIT_LINE_FORE_SCHEMECOLOR_INDEX" val="7"/>
  <p:tag name="KSO_WM_UNIT_LINE_FILL_TYPE" val="2"/>
  <p:tag name="KSO_WM_UNIT_TEXT_FILL_FORE_SCHEMECOLOR_INDEX" val="13"/>
  <p:tag name="KSO_WM_UNIT_TEXT_FILL_TYPE" val="1"/>
  <p:tag name="KSO_WM_UNIT_USESOURCEFORMAT_APPLY" val="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TEMPLATE_CATEGORY" val="custom"/>
  <p:tag name="KSO_WM_TEMPLATE_INDEX" val="20184571"/>
  <p:tag name="KSO_WM_TAG_VERSION" val="1.0"/>
  <p:tag name="KSO_WM_SLIDE_ID" val="diagram20185743_2"/>
  <p:tag name="KSO_WM_SLIDE_INDEX" val="2"/>
  <p:tag name="KSO_WM_SLIDE_ITEM_CNT" val="16"/>
  <p:tag name="KSO_WM_SLIDE_LAYOUT" val="p"/>
  <p:tag name="KSO_WM_SLIDE_LAYOUT_CNT" val="1"/>
  <p:tag name="KSO_WM_SLIDE_TYPE" val="text"/>
  <p:tag name="KSO_WM_SLIDE_SUBTYPE" val="diag"/>
  <p:tag name="KSO_WM_BEAUTIFY_FLAG" val="#wm#"/>
  <p:tag name="KSO_WM_SLIDE_POSITION" val="-25*25"/>
  <p:tag name="KSO_WM_SLIDE_SIZE" val="769*348"/>
  <p:tag name="KSO_WM_DIAGRAM_GROUP_CODE" val="p1-1"/>
</p:tagLst>
</file>

<file path=ppt/tags/tag181.xml><?xml version="1.0" encoding="utf-8"?>
<p:tagLst xmlns:p="http://schemas.openxmlformats.org/presentationml/2006/main">
  <p:tag name="KSO_WM_TEMPLATE_CATEGORY" val="custom"/>
  <p:tag name="KSO_WM_TEMPLATE_INDEX" val="20184571"/>
  <p:tag name="KSO_WM_UNIT_TYPE" val="a"/>
  <p:tag name="KSO_WM_UNIT_INDEX" val="1"/>
  <p:tag name="KSO_WM_UNIT_ID" val="custom20184571_12*a*1"/>
  <p:tag name="KSO_WM_UNIT_LAYERLEVEL" val="1"/>
  <p:tag name="KSO_WM_UNIT_VALUE" val="10"/>
  <p:tag name="KSO_WM_UNIT_ISCONTENTSTITLE" val="0"/>
  <p:tag name="KSO_WM_UNIT_HIGHLIGHT" val="0"/>
  <p:tag name="KSO_WM_UNIT_COMPATIBLE" val="0"/>
  <p:tag name="KSO_WM_BEAUTIFY_FLAG" val="#wm#"/>
  <p:tag name="KSO_WM_TAG_VERSION" val="1.0"/>
  <p:tag name="KSO_WM_UNIT_PRESET_TEXT" val="SECTION TITLE"/>
  <p:tag name="KSO_WM_UNIT_NOCLEAR" val="0"/>
  <p:tag name="KSO_WM_UNIT_DIAGRAM_ISNUMVISUAL" val="0"/>
  <p:tag name="KSO_WM_UNIT_DIAGRAM_ISREFERUNIT" val="0"/>
</p:tagLst>
</file>

<file path=ppt/tags/tag182.xml><?xml version="1.0" encoding="utf-8"?>
<p:tagLst xmlns:p="http://schemas.openxmlformats.org/presentationml/2006/main">
  <p:tag name="KSO_WM_TEMPLATE_CATEGORY" val="custom"/>
  <p:tag name="KSO_WM_TEMPLATE_INDEX" val="20184571"/>
  <p:tag name="KSO_WM_UNIT_TYPE" val="e"/>
  <p:tag name="KSO_WM_UNIT_INDEX" val="1"/>
  <p:tag name="KSO_WM_UNIT_ID" val="custom20184571_12*e*1"/>
  <p:tag name="KSO_WM_UNIT_LAYERLEVEL" val="1"/>
  <p:tag name="KSO_WM_UNIT_VALUE" val="5"/>
  <p:tag name="KSO_WM_UNIT_HIGHLIGHT" val="0"/>
  <p:tag name="KSO_WM_UNIT_COMPATIBLE" val="1"/>
  <p:tag name="KSO_WM_BEAUTIFY_FLAG" val="#wm#"/>
  <p:tag name="KSO_WM_TAG_VERSION" val="1.0"/>
  <p:tag name="KSO_WM_UNIT_PRESET_TEXT" val="PART 01"/>
  <p:tag name="KSO_WM_UNIT_NOCLEAR" val="0"/>
  <p:tag name="KSO_WM_UNIT_DIAGRAM_ISNUMVISUAL" val="0"/>
  <p:tag name="KSO_WM_UNIT_DIAGRAM_ISREFERUNIT" val="0"/>
</p:tagLst>
</file>

<file path=ppt/tags/tag183.xml><?xml version="1.0" encoding="utf-8"?>
<p:tagLst xmlns:p="http://schemas.openxmlformats.org/presentationml/2006/main">
  <p:tag name="KSO_WM_TEMPLATE_CATEGORY" val="custom"/>
  <p:tag name="KSO_WM_TEMPLATE_INDEX" val="20184571"/>
  <p:tag name="KSO_WM_TAG_VERSION" val="1.0"/>
  <p:tag name="KSO_WM_SLIDE_ID" val="custom20184571_12"/>
  <p:tag name="KSO_WM_SLIDE_INDEX" val="12"/>
  <p:tag name="KSO_WM_SLIDE_ITEM_CNT" val="0"/>
  <p:tag name="KSO_WM_SLIDE_LAYOUT" val="a_e"/>
  <p:tag name="KSO_WM_SLIDE_LAYOUT_CNT" val="1_1"/>
  <p:tag name="KSO_WM_SLIDE_TYPE" val="sectionTitle"/>
  <p:tag name="KSO_WM_BEAUTIFY_FLAG" val="#wm#"/>
  <p:tag name="KSO_WM_TEMPLATE_SUBCATEGORY" val="0"/>
  <p:tag name="KSO_WM_SLIDE_SUBTYPE" val="pureTxt"/>
</p:tagLst>
</file>

<file path=ppt/tags/tag184.xml><?xml version="1.0" encoding="utf-8"?>
<p:tagLst xmlns:p="http://schemas.openxmlformats.org/presentationml/2006/main">
  <p:tag name="KSO_WM_TEMPLATE_CATEGORY" val="custom"/>
  <p:tag name="KSO_WM_TEMPLATE_INDEX" val="20184571"/>
  <p:tag name="KSO_WM_TAG_VERSION" val="1.0"/>
  <p:tag name="KSO_WM_BEAUTIFY_FLAG" val="#wm#"/>
  <p:tag name="KSO_WM_UNIT_COMPATIBLE" val="0"/>
  <p:tag name="KSO_WM_UNIT_HIGHLIGHT" val="0"/>
  <p:tag name="KSO_WM_UNIT_ISCONTENTSTITLE" val="0"/>
  <p:tag name="KSO_WM_UNIT_VALUE" val="20"/>
  <p:tag name="KSO_WM_UNIT_LAYERLEVEL" val="1"/>
  <p:tag name="KSO_WM_UNIT_INDEX" val="1"/>
  <p:tag name="KSO_WM_UNIT_ID" val="custom20184571_3*a*1"/>
  <p:tag name="KSO_WM_UNIT_TYPE" val="a"/>
  <p:tag name="KSO_WM_UNIT_PRESET_TEXT" val="LOREM IPSUM DOLOR"/>
  <p:tag name="KSO_WM_UNIT_NOCLEAR" val="0"/>
  <p:tag name="KSO_WM_UNIT_DIAGRAM_ISNUMVISUAL" val="0"/>
  <p:tag name="KSO_WM_UNIT_DIAGRAM_ISREFERUNIT" val="0"/>
</p:tagLst>
</file>

<file path=ppt/tags/tag185.xml><?xml version="1.0" encoding="utf-8"?>
<p:tagLst xmlns:p="http://schemas.openxmlformats.org/presentationml/2006/main">
  <p:tag name="KSO_WM_TEMPLATE_CATEGORY" val="custom"/>
  <p:tag name="KSO_WM_TEMPLATE_INDEX" val="20184571"/>
  <p:tag name="KSO_WM_TAG_VERSION" val="1.0"/>
  <p:tag name="KSO_WM_BEAUTIFY_FLAG" val="#wm#"/>
  <p:tag name="KSO_WM_UNIT_COMPATIBLE" val="0"/>
  <p:tag name="KSO_WM_UNIT_HIGHLIGHT" val="0"/>
  <p:tag name="KSO_WM_UNIT_VALUE" val="144"/>
  <p:tag name="KSO_WM_UNIT_LAYERLEVEL" val="1"/>
  <p:tag name="KSO_WM_UNIT_INDEX" val="1"/>
  <p:tag name="KSO_WM_UNIT_ID" val="custom20184571_3*f*1"/>
  <p:tag name="KSO_WM_UNIT_TYPE" val="f"/>
  <p:tag name="KSO_WM_UNIT_PRESET_TEXT" val="Lorem ipsum dolor sit amet, consectetur adipisicing elit.Lorem ipsum dolor sit amet, consectetur adipisicing elit.Lorem ipsum dolor sit amet, consectetur adipisicing elit.Lorem ipsum dolor sit amet, consectetur adipisicing elit."/>
  <p:tag name="KSO_WM_UNIT_NOCLEAR" val="0"/>
  <p:tag name="KSO_WM_UNIT_DIAGRAM_ISNUMVISUAL" val="0"/>
  <p:tag name="KSO_WM_UNIT_DIAGRAM_ISREFERUNIT" val="0"/>
</p:tagLst>
</file>

<file path=ppt/tags/tag186.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mixed20199729_1*ζ_h_i*1_1_1"/>
  <p:tag name="KSO_WM_TEMPLATE_CATEGORY" val="mixed"/>
  <p:tag name="KSO_WM_TEMPLATE_INDEX" val="20199729"/>
  <p:tag name="KSO_WM_UNIT_LAYERLEVEL" val="1_1_1"/>
  <p:tag name="KSO_WM_TAG_VERSION" val="1.0"/>
  <p:tag name="KSO_WM_BEAUTIFY_FLAG" val="#wm#"/>
  <p:tag name="KSO_WM_UNIT_FLASH_PICTURE_RATE" val="2"/>
</p:tagLst>
</file>

<file path=ppt/tags/tag187.xml><?xml version="1.0" encoding="utf-8"?>
<p:tagLst xmlns:p="http://schemas.openxmlformats.org/presentationml/2006/main">
  <p:tag name="KSO_WM_SLIDE_SIZE" val="828*457"/>
  <p:tag name="KSO_WM_SLIDE_POSITION" val="66*28"/>
  <p:tag name="KSO_WM_SLIDE_LAYOUT_CNT" val="1_2"/>
  <p:tag name="KSO_WM_SLIDE_LAYOUT" val="a_f"/>
  <p:tag name="KSO_WM_BEAUTIFY_FLAG" val="#wm#"/>
  <p:tag name="KSO_WM_SLIDE_TYPE" val="text"/>
  <p:tag name="KSO_WM_SLIDE_ITEM_CNT" val="0"/>
  <p:tag name="KSO_WM_SLIDE_INDEX" val="3"/>
  <p:tag name="KSO_WM_SLIDE_ID" val="custom20184571_3"/>
  <p:tag name="KSO_WM_TAG_VERSION" val="1.0"/>
  <p:tag name="KSO_WM_TEMPLATE_INDEX" val="20184571"/>
  <p:tag name="KSO_WM_TEMPLATE_CATEGORY" val="custom"/>
  <p:tag name="KSO_WM_TEMPLATE_SUBCATEGORY" val="0"/>
  <p:tag name="KSO_WM_SLIDE_SUBTYPE" val="pureTxt"/>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8888_1*i*3"/>
  <p:tag name="KSO_WM_TEMPLATE_CATEGORY" val="diagram"/>
  <p:tag name="KSO_WM_TEMPLATE_INDEX" val="20198888"/>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198888_1*i*4"/>
  <p:tag name="KSO_WM_TEMPLATE_CATEGORY" val="diagram"/>
  <p:tag name="KSO_WM_TEMPLATE_INDEX" val="2019888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8888_1*i*5"/>
  <p:tag name="KSO_WM_TEMPLATE_CATEGORY" val="diagram"/>
  <p:tag name="KSO_WM_TEMPLATE_INDEX" val="20198888"/>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8888_1*i*6"/>
  <p:tag name="KSO_WM_TEMPLATE_CATEGORY" val="diagram"/>
  <p:tag name="KSO_WM_TEMPLATE_INDEX" val="20198888"/>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198888_1*i*7"/>
  <p:tag name="KSO_WM_TEMPLATE_CATEGORY" val="diagram"/>
  <p:tag name="KSO_WM_TEMPLATE_INDEX" val="20198888"/>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198888_1*i*8"/>
  <p:tag name="KSO_WM_TEMPLATE_CATEGORY" val="diagram"/>
  <p:tag name="KSO_WM_TEMPLATE_INDEX" val="20198888"/>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198888_1*i*9"/>
  <p:tag name="KSO_WM_TEMPLATE_CATEGORY" val="diagram"/>
  <p:tag name="KSO_WM_TEMPLATE_INDEX" val="20198888"/>
  <p:tag name="KSO_WM_UNIT_LAYERLEVEL" val="1"/>
  <p:tag name="KSO_WM_TAG_VERSION" val="1.0"/>
  <p:tag name="KSO_WM_BEAUTIFY_FLAG" val="#wm#"/>
</p:tagLst>
</file>

<file path=ppt/tags/tag195.xml><?xml version="1.0" encoding="utf-8"?>
<p:tagLst xmlns:p="http://schemas.openxmlformats.org/presentationml/2006/main">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195055_1*a*1"/>
  <p:tag name="KSO_WM_TEMPLATE_CATEGORY" val="diagram"/>
  <p:tag name="KSO_WM_TEMPLATE_INDEX" val="20195055"/>
  <p:tag name="KSO_WM_UNIT_LAYERLEVEL" val="1"/>
  <p:tag name="KSO_WM_TAG_VERSION" val="1.0"/>
  <p:tag name="KSO_WM_BEAUTIFY_FLAG" val="#wm#"/>
  <p:tag name="KSO_WM_UNIT_PRESET_TEXT" val="3分钟&#13;学会骑行"/>
  <p:tag name="KSO_WM_UNIT_COLOR_SCHEME_SHAPE_ID" val="4"/>
  <p:tag name="KSO_WM_UNIT_COLOR_SCHEME_PARENT_PAGE" val="0_1"/>
  <p:tag name="KSO_WM_UNIT_ADJUSTLAYOUT_ID" val="4"/>
</p:tagLst>
</file>

<file path=ppt/tags/tag196.xml><?xml version="1.0" encoding="utf-8"?>
<p:tagLst xmlns:p="http://schemas.openxmlformats.org/presentationml/2006/main">
  <p:tag name="KSO_WM_BEAUTIFY_FLAG" val="#wm#"/>
  <p:tag name="KSO_WM_TEMPLATE_CATEGORY" val="diagram"/>
  <p:tag name="KSO_WM_TEMPLATE_INDEX" val="20198888"/>
  <p:tag name="KSO_WM_TEMPLATE_THUMBS_INDEX" val="1"/>
  <p:tag name="KSO_WM_SLIDE_ID" val="diagram20198888_1"/>
  <p:tag name="KSO_WM_TEMPLATE_SUBCATEGORY" val="0"/>
  <p:tag name="KSO_WM_SLIDE_ITEM_CNT" val="0"/>
  <p:tag name="KSO_WM_SLIDE_INDEX" val="1"/>
  <p:tag name="KSO_WM_TAG_VERSION" val="1.0"/>
  <p:tag name="KSO_WM_SLIDE_LAYOUT" val="a_d_f"/>
  <p:tag name="KSO_WM_SLIDE_LAYOUT_CNT" val="1_3_1"/>
  <p:tag name="KSO_WM_SLIDE_TYPE" val="text"/>
  <p:tag name="KSO_WM_SLIDE_SUBTYPE" val="picTxt"/>
  <p:tag name="KSO_WM_SLIDE_SIZE" val="855*539"/>
  <p:tag name="KSO_WM_SLIDE_POSITION" val="25*0"/>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45_1*i*1"/>
  <p:tag name="KSO_WM_TEMPLATE_CATEGORY" val="diagram"/>
  <p:tag name="KSO_WM_TEMPLATE_INDEX" val="20191345"/>
  <p:tag name="KSO_WM_UNIT_LAYERLEVEL" val="1"/>
  <p:tag name="KSO_WM_TAG_VERSION" val="1.0"/>
  <p:tag name="KSO_WM_BEAUTIFY_FLAG" val="#wm#"/>
  <p:tag name="KSO_WM_UNIT_COLOR_SCHEME_SHAPE_ID" val="19"/>
  <p:tag name="KSO_WM_UNIT_COLOR_SCHEME_PARENT_PAGE" val="0_1"/>
  <p:tag name="KSO_WM_UNIT_ADJUSTLAYOUT_ID" val="19"/>
</p:tagLst>
</file>

<file path=ppt/tags/tag198.xml><?xml version="1.0" encoding="utf-8"?>
<p:tagLst xmlns:p="http://schemas.openxmlformats.org/presentationml/2006/main">
  <p:tag name="KSO_WM_UNIT_VALUE" val="78"/>
  <p:tag name="KSO_WM_UNIT_HIGHLIGHT" val="0"/>
  <p:tag name="KSO_WM_UNIT_COMPATIBLE" val="0"/>
  <p:tag name="KSO_WM_UNIT_DIAGRAM_ISNUMVISUAL" val="0"/>
  <p:tag name="KSO_WM_UNIT_DIAGRAM_ISREFERUNIT" val="0"/>
  <p:tag name="KSO_WM_UNIT_ID" val="diagram20191345_1*f*1"/>
  <p:tag name="KSO_WM_TEMPLATE_CATEGORY" val="diagram"/>
  <p:tag name="KSO_WM_TEMPLATE_INDEX" val="20191345"/>
  <p:tag name="KSO_WM_UNIT_LAYERLEVEL" val="1"/>
  <p:tag name="KSO_WM_TAG_VERSION" val="1.0"/>
  <p:tag name="KSO_WM_BEAUTIFY_FLAG" val="#wm#"/>
  <p:tag name="KSO_WM_UNIT_TEXT_PART_ID" val="2-b"/>
  <p:tag name="KSO_WM_UNIT_TEXT_PART_SIZE" val="84.88*434.5"/>
  <p:tag name="KSO_WM_UNIT_PRESET_TEXT" val="点击此处添加正文，文字是您思想的提炼，为了最终呈现发布的良好效果，请言简意赅的阐述观点，并根据需要酌情增减文字。"/>
  <p:tag name="KSO_WM_UNIT_TYPE" val="f"/>
  <p:tag name="KSO_WM_UNIT_INDEX" val="1"/>
  <p:tag name="KSO_WM_UNIT_COLOR_SCHEME_SHAPE_ID" val="13"/>
  <p:tag name="KSO_WM_UNIT_COLOR_SCHEME_PARENT_PAGE" val="0_1"/>
  <p:tag name="KSO_WM_UNIT_ADJUSTLAYOUT_ID" val="13"/>
  <p:tag name="KSO_WM_UNIT_TEXT_PART_ID_V2" val="d-2-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1345_1*i*2"/>
  <p:tag name="KSO_WM_TEMPLATE_CATEGORY" val="diagram"/>
  <p:tag name="KSO_WM_TEMPLATE_INDEX" val="20191345"/>
  <p:tag name="KSO_WM_UNIT_LAYERLEVEL" val="1"/>
  <p:tag name="KSO_WM_TAG_VERSION" val="1.0"/>
  <p:tag name="KSO_WM_BEAUTIFY_FLAG" val="#wm#"/>
  <p:tag name="KSO_WM_UNIT_COLOR_SCHEME_SHAPE_ID" val="20"/>
  <p:tag name="KSO_WM_UNIT_COLOR_SCHEME_PARENT_PAGE" val="0_1"/>
  <p:tag name="KSO_WM_UNIT_DECOLORIZATION" val="1"/>
  <p:tag name="KSO_WM_UNIT_ADJUSTLAYOUT_ID" val="2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ISCONTENTSTITLE" val="0"/>
  <p:tag name="KSO_WM_UNIT_PRESET_TEXT" val="单击添加大标题"/>
  <p:tag name="KSO_WM_UNIT_TEXT_PART_ID" val="1-X"/>
  <p:tag name="KSO_WM_UNIT_TEXT_PART_SIZE" val="49.2*286"/>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45_1*a*1"/>
  <p:tag name="KSO_WM_TEMPLATE_CATEGORY" val="diagram"/>
  <p:tag name="KSO_WM_TEMPLATE_INDEX" val="20191345"/>
  <p:tag name="KSO_WM_UNIT_LAYERLEVEL" val="1"/>
  <p:tag name="KSO_WM_TAG_VERSION" val="1.0"/>
  <p:tag name="KSO_WM_BEAUTIFY_FLAG" val="#wm#"/>
  <p:tag name="KSO_WM_UNIT_COLOR_SCHEME_SHAPE_ID" val="9"/>
  <p:tag name="KSO_WM_UNIT_COLOR_SCHEME_PARENT_PAGE" val="0_1"/>
  <p:tag name="KSO_WM_UNIT_ADJUSTLAYOUT_ID" val="9"/>
</p:tagLst>
</file>

<file path=ppt/tags/tag201.xml><?xml version="1.0" encoding="utf-8"?>
<p:tagLst xmlns:p="http://schemas.openxmlformats.org/presentationml/2006/main">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195055_1*a*1"/>
  <p:tag name="KSO_WM_TEMPLATE_CATEGORY" val="diagram"/>
  <p:tag name="KSO_WM_TEMPLATE_INDEX" val="20195055"/>
  <p:tag name="KSO_WM_UNIT_LAYERLEVEL" val="1"/>
  <p:tag name="KSO_WM_TAG_VERSION" val="1.0"/>
  <p:tag name="KSO_WM_BEAUTIFY_FLAG" val="#wm#"/>
  <p:tag name="KSO_WM_UNIT_PRESET_TEXT" val="3分钟&#13;学会骑行"/>
  <p:tag name="KSO_WM_UNIT_COLOR_SCHEME_SHAPE_ID" val="4"/>
  <p:tag name="KSO_WM_UNIT_COLOR_SCHEME_PARENT_PAGE" val="0_1"/>
  <p:tag name="KSO_WM_UNIT_ADJUSTLAYOUT_ID" val="4"/>
</p:tagLst>
</file>

<file path=ppt/tags/tag202.xml><?xml version="1.0" encoding="utf-8"?>
<p:tagLst xmlns:p="http://schemas.openxmlformats.org/presentationml/2006/main">
  <p:tag name="KSO_WM_BEAUTIFY_FLAG" val="#wm#"/>
  <p:tag name="KSO_WM_TEMPLATE_CATEGORY" val="diagram"/>
  <p:tag name="KSO_WM_TEMPLATE_INDEX" val="20191345"/>
  <p:tag name="KSO_WM_SLIDE_ID" val="diagram20191345_1"/>
  <p:tag name="KSO_WM_SLIDE_TYPE" val="text"/>
  <p:tag name="KSO_WM_SLIDE_SUBTYPE" val="picTxt"/>
  <p:tag name="KSO_WM_SLIDE_ITEM_CNT" val="0"/>
  <p:tag name="KSO_WM_SLIDE_INDEX" val="1"/>
  <p:tag name="KSO_WM_SLIDE_SIZE" val="960*423"/>
  <p:tag name="KSO_WM_SLIDE_POSITION" val="0*58"/>
  <p:tag name="KSO_WM_TAG_VERSION" val="1.0"/>
  <p:tag name="KSO_WM_SLIDE_LAYOUT" val="a_d_f"/>
  <p:tag name="KSO_WM_SLIDE_LAYOUT_CNT" val="1_1_1"/>
  <p:tag name="KSO_WM_SLIDE_COLORSCHEME_VERSION" val="3.2"/>
  <p:tag name="KSO_WM_SLIDE_MODEL_TYPE" val="cover"/>
  <p:tag name="KSO_WM_SLIDE_CONSTRAINT" val="%7b%22slideConstraint%22%3a%7b%22seriesAreas%22%3a%5b%5d%2c%22singleAreas%22%3a%5b%7b%22shapes%22%3a%5b10%5d%2c%22serialConstraintIndex%22%3a-1%2c%22areatextmark%22%3a0%2c%22pictureprocessmark%22%3a0%7d%5d%7d%7d"/>
</p:tagLst>
</file>

<file path=ppt/tags/tag203.xml><?xml version="1.0" encoding="utf-8"?>
<p:tagLst xmlns:p="http://schemas.openxmlformats.org/presentationml/2006/main">
  <p:tag name="KSO_WM_BEAUTIFY_FLAG" val="#wm#"/>
  <p:tag name="KSO_WM_TEMPLATE_CATEGORY" val="diagram"/>
  <p:tag name="KSO_WM_TEMPLATE_INDEX" val="20195055"/>
</p:tagLst>
</file>

<file path=ppt/tags/tag204.xml><?xml version="1.0" encoding="utf-8"?>
<p:tagLst xmlns:p="http://schemas.openxmlformats.org/presentationml/2006/main">
  <p:tag name="KSO_WM_BEAUTIFY_FLAG" val="#wm#"/>
  <p:tag name="KSO_WM_TEMPLATE_CATEGORY" val="diagram"/>
  <p:tag name="KSO_WM_TEMPLATE_INDEX" val="20195055"/>
</p:tagLst>
</file>

<file path=ppt/tags/tag205.xml><?xml version="1.0" encoding="utf-8"?>
<p:tagLst xmlns:p="http://schemas.openxmlformats.org/presentationml/2006/main">
  <p:tag name="KSO_WM_BEAUTIFY_FLAG" val="#wm#"/>
  <p:tag name="KSO_WM_TEMPLATE_CATEGORY" val="diagram"/>
  <p:tag name="KSO_WM_TEMPLATE_INDEX" val="20195055"/>
</p:tagLst>
</file>

<file path=ppt/tags/tag206.xml><?xml version="1.0" encoding="utf-8"?>
<p:tagLst xmlns:p="http://schemas.openxmlformats.org/presentationml/2006/main">
  <p:tag name="KSO_WM_TEMPLATE_CATEGORY" val="custom"/>
  <p:tag name="KSO_WM_TEMPLATE_INDEX" val="20184571"/>
  <p:tag name="KSO_WM_TAG_VERSION" val="1.0"/>
  <p:tag name="KSO_WM_BEAUTIFY_FLAG" val="#wm#"/>
  <p:tag name="KSO_WM_UNIT_COMPATIBLE" val="0"/>
  <p:tag name="KSO_WM_UNIT_HIGHLIGHT" val="0"/>
  <p:tag name="KSO_WM_UNIT_VALUE" val="297"/>
  <p:tag name="KSO_WM_UNIT_LAYERLEVEL" val="1"/>
  <p:tag name="KSO_WM_UNIT_INDEX" val="1"/>
  <p:tag name="KSO_WM_UNIT_ID" val="custom20184571_2*f*1"/>
  <p:tag name="KSO_WM_UNIT_TYPE" val="f"/>
  <p:tag name="KSO_WM_UNIT_PRESET_TEXT" val="Lorem ipsum dolor sit amet, consectetur adipisicing elit, sed do eiusmod tempor incididunt ut labore et dolore magna aliqua. Ut enim ad minim veniam, quis nostrud exercitation ullamco laboris nisi ut aliquip ex ea commodo consequat.&#13;Lorem ipsum dolor sit amet, consectetur adipisicing elit, sed do eiusmod tempor incididunt ut labore et dolore magna aliqua. Ut enim ad minim veniam, quis nostrud exercitation ullamco laboris nisi ut aliquip ex ea commodo consequat."/>
  <p:tag name="KSO_WM_UNIT_NOCLEAR" val="0"/>
  <p:tag name="KSO_WM_UNIT_DIAGRAM_ISNUMVISUAL" val="0"/>
  <p:tag name="KSO_WM_UNIT_DIAGRAM_ISREFERUNIT" val="0"/>
</p:tagLst>
</file>

<file path=ppt/tags/tag207.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29_1*ζ_h_d*1_1_1"/>
  <p:tag name="KSO_WM_TEMPLATE_CATEGORY" val="mixed"/>
  <p:tag name="KSO_WM_TEMPLATE_INDEX" val="20199729"/>
  <p:tag name="KSO_WM_UNIT_LAYERLEVEL" val="1_1_1"/>
  <p:tag name="KSO_WM_TAG_VERSION" val="1.0"/>
  <p:tag name="KSO_WM_BEAUTIFY_FLAG" val="#wm#"/>
  <p:tag name="KSO_WM_UNIT_FLASH_PICTURE_RATE" val="2"/>
</p:tagLst>
</file>

<file path=ppt/tags/tag208.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29_1*ζ_h_d*1_2_1"/>
  <p:tag name="KSO_WM_TEMPLATE_CATEGORY" val="mixed"/>
  <p:tag name="KSO_WM_TEMPLATE_INDEX" val="20199729"/>
  <p:tag name="KSO_WM_UNIT_LAYERLEVEL" val="1_1_1"/>
  <p:tag name="KSO_WM_TAG_VERSION" val="1.0"/>
  <p:tag name="KSO_WM_BEAUTIFY_FLAG" val="#wm#"/>
  <p:tag name="KSO_WM_UNIT_FLASH_PICTURE_RATE" val="2"/>
</p:tagLst>
</file>

<file path=ppt/tags/tag209.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29_1*ζ_h_d*1_3_1"/>
  <p:tag name="KSO_WM_TEMPLATE_CATEGORY" val="mixed"/>
  <p:tag name="KSO_WM_TEMPLATE_INDEX" val="20199729"/>
  <p:tag name="KSO_WM_UNIT_LAYERLEVEL" val="1_1_1"/>
  <p:tag name="KSO_WM_TAG_VERSION" val="1.0"/>
  <p:tag name="KSO_WM_BEAUTIFY_FLAG" val="#wm#"/>
  <p:tag name="KSO_WM_UNIT_FLASH_PICTURE_RATE"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3_1"/>
  <p:tag name="KSO_WM_UNIT_ID" val="mixed20199729_1*ζ_h_i*1_3_1"/>
  <p:tag name="KSO_WM_TEMPLATE_CATEGORY" val="mixed"/>
  <p:tag name="KSO_WM_TEMPLATE_INDEX" val="20199729"/>
  <p:tag name="KSO_WM_UNIT_LAYERLEVEL" val="1_1_1"/>
  <p:tag name="KSO_WM_TAG_VERSION" val="1.0"/>
  <p:tag name="KSO_WM_BEAUTIFY_FLAG" val="#wm#"/>
  <p:tag name="KSO_WM_UNIT_FLASH_PICTURE_RATE" val="2"/>
</p:tagLst>
</file>

<file path=ppt/tags/tag211.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4_1"/>
  <p:tag name="KSO_WM_UNIT_ID" val="mixed20199729_1*ζ_h_i*1_4_1"/>
  <p:tag name="KSO_WM_TEMPLATE_CATEGORY" val="mixed"/>
  <p:tag name="KSO_WM_TEMPLATE_INDEX" val="20199729"/>
  <p:tag name="KSO_WM_UNIT_LAYERLEVEL" val="1_1_1"/>
  <p:tag name="KSO_WM_TAG_VERSION" val="1.0"/>
  <p:tag name="KSO_WM_BEAUTIFY_FLAG" val="#wm#"/>
  <p:tag name="KSO_WM_UNIT_FLASH_PICTURE_RATE" val="2"/>
</p:tagLst>
</file>

<file path=ppt/tags/tag212.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2_1"/>
  <p:tag name="KSO_WM_UNIT_ID" val="mixed20199729_1*ζ_h_i*1_2_1"/>
  <p:tag name="KSO_WM_TEMPLATE_CATEGORY" val="mixed"/>
  <p:tag name="KSO_WM_TEMPLATE_INDEX" val="20199729"/>
  <p:tag name="KSO_WM_UNIT_LAYERLEVEL" val="1_1_1"/>
  <p:tag name="KSO_WM_TAG_VERSION" val="1.0"/>
  <p:tag name="KSO_WM_BEAUTIFY_FLAG" val="#wm#"/>
  <p:tag name="KSO_WM_UNIT_FLASH_PICTURE_RATE" val="2"/>
</p:tagLst>
</file>

<file path=ppt/tags/tag213.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mixed20199729_1*ζ_h_i*1_1_1"/>
  <p:tag name="KSO_WM_TEMPLATE_CATEGORY" val="mixed"/>
  <p:tag name="KSO_WM_TEMPLATE_INDEX" val="20199729"/>
  <p:tag name="KSO_WM_UNIT_LAYERLEVEL" val="1_1_1"/>
  <p:tag name="KSO_WM_TAG_VERSION" val="1.0"/>
  <p:tag name="KSO_WM_BEAUTIFY_FLAG" val="#wm#"/>
  <p:tag name="KSO_WM_UNIT_FLASH_PICTURE_RATE" val="2"/>
</p:tagLst>
</file>

<file path=ppt/tags/tag214.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4_1"/>
  <p:tag name="KSO_WM_UNIT_ID" val="mixed20199729_1*ζ_h_d*1_4_1"/>
  <p:tag name="KSO_WM_TEMPLATE_CATEGORY" val="mixed"/>
  <p:tag name="KSO_WM_TEMPLATE_INDEX" val="20199729"/>
  <p:tag name="KSO_WM_UNIT_LAYERLEVEL" val="1_1_1"/>
  <p:tag name="KSO_WM_TAG_VERSION" val="1.0"/>
  <p:tag name="KSO_WM_BEAUTIFY_FLAG" val="#wm#"/>
  <p:tag name="KSO_WM_UNIT_FLASH_PICTURE_RATE" val="2"/>
</p:tagLst>
</file>

<file path=ppt/tags/tag215.xml><?xml version="1.0" encoding="utf-8"?>
<p:tagLst xmlns:p="http://schemas.openxmlformats.org/presentationml/2006/main">
  <p:tag name="KSO_WM_BEAUTIFY_FLAG" val="#wm#"/>
  <p:tag name="KSO_WM_TEMPLATE_CATEGORY" val="custom"/>
  <p:tag name="KSO_WM_TEMPLATE_INDEX" val="20184571"/>
  <p:tag name="KSO_WM_UNIT_FLASH_PICTURE_TYPE" val="0"/>
</p:tagLst>
</file>

<file path=ppt/tags/tag216.xml><?xml version="1.0" encoding="utf-8"?>
<p:tagLst xmlns:p="http://schemas.openxmlformats.org/presentationml/2006/main">
  <p:tag name="KSO_WM_TEMPLATE_CATEGORY" val="custom"/>
  <p:tag name="KSO_WM_TEMPLATE_INDEX" val="20184571"/>
  <p:tag name="KSO_WM_UNIT_TYPE" val="a"/>
  <p:tag name="KSO_WM_UNIT_INDEX" val="1"/>
  <p:tag name="KSO_WM_UNIT_ID" val="custom20184571_12*a*1"/>
  <p:tag name="KSO_WM_UNIT_LAYERLEVEL" val="1"/>
  <p:tag name="KSO_WM_UNIT_VALUE" val="10"/>
  <p:tag name="KSO_WM_UNIT_ISCONTENTSTITLE" val="0"/>
  <p:tag name="KSO_WM_UNIT_HIGHLIGHT" val="0"/>
  <p:tag name="KSO_WM_UNIT_COMPATIBLE" val="0"/>
  <p:tag name="KSO_WM_BEAUTIFY_FLAG" val="#wm#"/>
  <p:tag name="KSO_WM_TAG_VERSION" val="1.0"/>
  <p:tag name="KSO_WM_UNIT_PRESET_TEXT" val="SECTION TITLE"/>
  <p:tag name="KSO_WM_UNIT_NOCLEAR" val="0"/>
  <p:tag name="KSO_WM_UNIT_DIAGRAM_ISNUMVISUAL" val="0"/>
  <p:tag name="KSO_WM_UNIT_DIAGRAM_ISREFERUNIT" val="0"/>
</p:tagLst>
</file>

<file path=ppt/tags/tag217.xml><?xml version="1.0" encoding="utf-8"?>
<p:tagLst xmlns:p="http://schemas.openxmlformats.org/presentationml/2006/main">
  <p:tag name="KSO_WM_TEMPLATE_CATEGORY" val="custom"/>
  <p:tag name="KSO_WM_TEMPLATE_INDEX" val="20184571"/>
  <p:tag name="KSO_WM_UNIT_TYPE" val="e"/>
  <p:tag name="KSO_WM_UNIT_INDEX" val="1"/>
  <p:tag name="KSO_WM_UNIT_ID" val="custom20184571_12*e*1"/>
  <p:tag name="KSO_WM_UNIT_LAYERLEVEL" val="1"/>
  <p:tag name="KSO_WM_UNIT_VALUE" val="5"/>
  <p:tag name="KSO_WM_UNIT_HIGHLIGHT" val="0"/>
  <p:tag name="KSO_WM_UNIT_COMPATIBLE" val="1"/>
  <p:tag name="KSO_WM_BEAUTIFY_FLAG" val="#wm#"/>
  <p:tag name="KSO_WM_TAG_VERSION" val="1.0"/>
  <p:tag name="KSO_WM_UNIT_PRESET_TEXT" val="PART 01"/>
  <p:tag name="KSO_WM_UNIT_NOCLEAR" val="0"/>
  <p:tag name="KSO_WM_UNIT_DIAGRAM_ISNUMVISUAL" val="0"/>
  <p:tag name="KSO_WM_UNIT_DIAGRAM_ISREFERUNIT" val="0"/>
</p:tagLst>
</file>

<file path=ppt/tags/tag218.xml><?xml version="1.0" encoding="utf-8"?>
<p:tagLst xmlns:p="http://schemas.openxmlformats.org/presentationml/2006/main">
  <p:tag name="KSO_WM_TEMPLATE_CATEGORY" val="custom"/>
  <p:tag name="KSO_WM_TEMPLATE_INDEX" val="20184571"/>
  <p:tag name="KSO_WM_TAG_VERSION" val="1.0"/>
  <p:tag name="KSO_WM_SLIDE_ID" val="custom20184571_12"/>
  <p:tag name="KSO_WM_SLIDE_INDEX" val="12"/>
  <p:tag name="KSO_WM_SLIDE_ITEM_CNT" val="0"/>
  <p:tag name="KSO_WM_SLIDE_LAYOUT" val="a_e"/>
  <p:tag name="KSO_WM_SLIDE_LAYOUT_CNT" val="1_1"/>
  <p:tag name="KSO_WM_SLIDE_TYPE" val="sectionTitle"/>
  <p:tag name="KSO_WM_BEAUTIFY_FLAG" val="#wm#"/>
  <p:tag name="KSO_WM_TEMPLATE_SUBCATEGORY" val="0"/>
  <p:tag name="KSO_WM_SLIDE_SUBTYPE" val="pureTxt"/>
</p:tagLst>
</file>

<file path=ppt/tags/tag219.xml><?xml version="1.0" encoding="utf-8"?>
<p:tagLst xmlns:p="http://schemas.openxmlformats.org/presentationml/2006/main">
  <p:tag name="KSO_WM_BEAUTIFY_FLAG" val="#wm#"/>
  <p:tag name="KSO_WM_TEMPLATE_CATEGORY" val="custom"/>
  <p:tag name="KSO_WM_TEMPLATE_INDEX" val="2018457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20196510_3*i*5"/>
  <p:tag name="KSO_WM_TEMPLATE_CATEGORY" val="diagram"/>
  <p:tag name="KSO_WM_TEMPLATE_INDEX" val="20196510"/>
  <p:tag name="KSO_WM_UNIT_LAYERLEVEL" val="1"/>
  <p:tag name="KSO_WM_TAG_VERSION" val="1.0"/>
  <p:tag name="KSO_WM_BEAUTIFY_FLAG" val="#wm#"/>
  <p:tag name="KSO_WM_UNIT_COLOR_SCHEME_SHAPE_ID" val="45"/>
  <p:tag name="KSO_WM_UNIT_COLOR_SCHEME_PARENT_PAGE" val="0_3"/>
  <p:tag name="KSO_WM_UNIT_SUBTYPE" val="a"/>
  <p:tag name="KSO_WM_UNIT_FILL_FORE_SCHEMECOLOR_INDEX" val="14"/>
  <p:tag name="KSO_WM_UNIT_FILL_TYPE" val="1"/>
  <p:tag name="KSO_WM_UNIT_TEXT_FILL_FORE_SCHEMECOLOR_INDEX" val="14"/>
  <p:tag name="KSO_WM_UNIT_TEXT_FILL_TYPE" val="1"/>
  <p:tag name="KSO_WM_UNIT_USESOURCEFORMAT_APPLY"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196510_3*i*1"/>
  <p:tag name="KSO_WM_TEMPLATE_CATEGORY" val="diagram"/>
  <p:tag name="KSO_WM_TEMPLATE_INDEX" val="20196510"/>
  <p:tag name="KSO_WM_UNIT_LAYERLEVEL" val="1"/>
  <p:tag name="KSO_WM_TAG_VERSION" val="1.0"/>
  <p:tag name="KSO_WM_BEAUTIFY_FLAG" val="#wm#"/>
  <p:tag name="KSO_WM_UNIT_COLOR_SCHEME_SHAPE_ID" val="44"/>
  <p:tag name="KSO_WM_UNIT_COLOR_SCHEME_PARENT_PAGE" val="0_3"/>
  <p:tag name="KSO_WM_UNIT_DECOLORIZATION" val="1"/>
  <p:tag name="KSO_WM_UNIT_FILL_FORE_SCHEMECOLOR_INDEX" val="14"/>
  <p:tag name="KSO_WM_UNIT_FILL_BACK_SCHEMECOLOR_INDEX" val="14"/>
  <p:tag name="KSO_WM_UNIT_FILL_TYPE" val="2"/>
  <p:tag name="KSO_WM_UNIT_TEXT_FILL_FORE_SCHEMECOLOR_INDEX" val="14"/>
  <p:tag name="KSO_WM_UNIT_TEXT_FILL_TYPE" val="1"/>
  <p:tag name="KSO_WM_UNIT_USESOURCEFORMAT_APPLY" val="1"/>
</p:tagLst>
</file>

<file path=ppt/tags/tag222.xml><?xml version="1.0" encoding="utf-8"?>
<p:tagLst xmlns:p="http://schemas.openxmlformats.org/presentationml/2006/main">
  <p:tag name="KSO_WM_UNIT_TEXT_PART_ID_V2" val="a-1-1"/>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196510_3*a*1"/>
  <p:tag name="KSO_WM_TEMPLATE_CATEGORY" val="diagram"/>
  <p:tag name="KSO_WM_TEMPLATE_INDEX" val="20196510"/>
  <p:tag name="KSO_WM_UNIT_LAYERLEVEL" val="1"/>
  <p:tag name="KSO_WM_TAG_VERSION" val="1.0"/>
  <p:tag name="KSO_WM_BEAUTIFY_FLAG" val="#wm#"/>
  <p:tag name="KSO_WM_UNIT_PRESET_TEXT" val="单击此处&#13;添加大标题内容"/>
  <p:tag name="KSO_WM_UNIT_COLOR_SCHEME_SHAPE_ID" val="15"/>
  <p:tag name="KSO_WM_UNIT_COLOR_SCHEME_PARENT_PAGE" val="0_3"/>
  <p:tag name="KSO_WM_UNIT_TEXT_FILL_FORE_SCHEMECOLOR_INDEX" val="13"/>
  <p:tag name="KSO_WM_UNIT_TEXT_FILL_TYPE" val="1"/>
  <p:tag name="KSO_WM_UNIT_USESOURCEFORMAT_APPLY"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0196510_3*i*2"/>
  <p:tag name="KSO_WM_TEMPLATE_CATEGORY" val="diagram"/>
  <p:tag name="KSO_WM_TEMPLATE_INDEX" val="20196510"/>
  <p:tag name="KSO_WM_UNIT_LAYERLEVEL" val="1"/>
  <p:tag name="KSO_WM_TAG_VERSION" val="1.0"/>
  <p:tag name="KSO_WM_BEAUTIFY_FLAG" val="#wm#"/>
  <p:tag name="KSO_WM_UNIT_COLOR_SCHEME_SHAPE_ID" val="17"/>
  <p:tag name="KSO_WM_UNIT_COLOR_SCHEME_PARENT_PAGE" val="0_3"/>
  <p:tag name="KSO_WM_UNIT_FILL_FORE_SCHEMECOLOR_INDEX" val="13"/>
  <p:tag name="KSO_WM_UNIT_FILL_TYPE" val="1"/>
  <p:tag name="KSO_WM_UNIT_TEXT_FILL_FORE_SCHEMECOLOR_INDEX" val="14"/>
  <p:tag name="KSO_WM_UNIT_TEXT_FILL_TYPE" val="1"/>
  <p:tag name="KSO_WM_UNIT_USESOURCEFORMAT_APPLY"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20196510_3*i*3"/>
  <p:tag name="KSO_WM_TEMPLATE_CATEGORY" val="diagram"/>
  <p:tag name="KSO_WM_TEMPLATE_INDEX" val="20196510"/>
  <p:tag name="KSO_WM_UNIT_LAYERLEVEL" val="1"/>
  <p:tag name="KSO_WM_TAG_VERSION" val="1.0"/>
  <p:tag name="KSO_WM_BEAUTIFY_FLAG" val="#wm#"/>
  <p:tag name="KSO_WM_UNIT_COLOR_SCHEME_SHAPE_ID" val="18"/>
  <p:tag name="KSO_WM_UNIT_COLOR_SCHEME_PARENT_PAGE" val="0_3"/>
  <p:tag name="KSO_WM_UNIT_FILL_FORE_SCHEMECOLOR_INDEX" val="13"/>
  <p:tag name="KSO_WM_UNIT_FILL_TYPE" val="1"/>
  <p:tag name="KSO_WM_UNIT_TEXT_FILL_FORE_SCHEMECOLOR_INDEX" val="14"/>
  <p:tag name="KSO_WM_UNIT_TEXT_FILL_TYPE" val="1"/>
  <p:tag name="KSO_WM_UNIT_USESOURCEFORMAT_APPLY" val="1"/>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6510_3*l_h_i*1_1_1"/>
  <p:tag name="KSO_WM_TEMPLATE_CATEGORY" val="diagram"/>
  <p:tag name="KSO_WM_TEMPLATE_INDEX" val="20196510"/>
  <p:tag name="KSO_WM_UNIT_LAYERLEVEL" val="1_1_1"/>
  <p:tag name="KSO_WM_TAG_VERSION" val="1.0"/>
  <p:tag name="KSO_WM_BEAUTIFY_FLAG" val="#wm#"/>
  <p:tag name="KSO_WM_UNIT_COLOR_SCHEME_SHAPE_ID" val="21"/>
  <p:tag name="KSO_WM_UNIT_COLOR_SCHEME_PARENT_PAGE" val="0_3"/>
  <p:tag name="KSO_WM_UNIT_FOIL_COLOR" val="1"/>
  <p:tag name="KSO_WM_UNIT_DIAGRAM_MODELTYPE" val="stripeEnum"/>
  <p:tag name="KSO_WM_UNIT_SUBTYPE" val="b"/>
  <p:tag name="KSO_WM_UNIT_FILL_FORE_SCHEMECOLOR_INDEX" val="14"/>
  <p:tag name="KSO_WM_UNIT_FILL_TYPE" val="1"/>
  <p:tag name="KSO_WM_UNIT_TEXT_FILL_FORE_SCHEMECOLOR_INDEX" val="14"/>
  <p:tag name="KSO_WM_UNIT_TEXT_FILL_TYPE" val="1"/>
  <p:tag name="KSO_WM_UNIT_USESOURCEFORMAT_APPLY" val="1"/>
</p:tagLst>
</file>

<file path=ppt/tags/tag226.xml><?xml version="1.0" encoding="utf-8"?>
<p:tagLst xmlns:p="http://schemas.openxmlformats.org/presentationml/2006/main">
  <p:tag name="KSO_WM_UNIT_TEXT_PART_ID_V2" val="d-5-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0_3*l_h_f*1_1_1"/>
  <p:tag name="KSO_WM_TEMPLATE_CATEGORY" val="diagram"/>
  <p:tag name="KSO_WM_TEMPLATE_INDEX" val="20196510"/>
  <p:tag name="KSO_WM_UNIT_LAYERLEVEL" val="1_1_1"/>
  <p:tag name="KSO_WM_TAG_VERSION" val="1.0"/>
  <p:tag name="KSO_WM_BEAUTIFY_FLAG" val="#wm#"/>
  <p:tag name="KSO_WM_UNIT_PRESET_TEXT" val="点击此处添加正文，请言简意赅的阐述观点。"/>
  <p:tag name="KSO_WM_UNIT_VALUE" val="21"/>
  <p:tag name="KSO_WM_UNIT_COLOR_SCHEME_SHAPE_ID" val="3"/>
  <p:tag name="KSO_WM_UNIT_COLOR_SCHEME_PARENT_PAGE" val="0_3"/>
  <p:tag name="KSO_WM_UNIT_DIAGRAM_MODELTYPE" val="stripeEnum"/>
  <p:tag name="KSO_WM_UNIT_TEXT_FILL_FORE_SCHEMECOLOR_INDEX" val="13"/>
  <p:tag name="KSO_WM_UNIT_TEXT_FILL_TYPE" val="1"/>
  <p:tag name="KSO_WM_UNIT_USESOURCEFORMAT_APPLY" val="1"/>
</p:tagLst>
</file>

<file path=ppt/tags/tag227.xml><?xml version="1.0" encoding="utf-8"?>
<p:tagLst xmlns:p="http://schemas.openxmlformats.org/presentationml/2006/main">
  <p:tag name="KSO_WM_UNIT_TEXT_PART_ID_V2" val="c-5-1"/>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0_3*l_h_a*1_1_1"/>
  <p:tag name="KSO_WM_TEMPLATE_CATEGORY" val="diagram"/>
  <p:tag name="KSO_WM_TEMPLATE_INDEX" val="20196510"/>
  <p:tag name="KSO_WM_UNIT_LAYERLEVEL" val="1_1_1"/>
  <p:tag name="KSO_WM_TAG_VERSION" val="1.0"/>
  <p:tag name="KSO_WM_BEAUTIFY_FLAG" val="#wm#"/>
  <p:tag name="KSO_WM_UNIT_PRESET_TEXT" val="单击此处添加小标题"/>
  <p:tag name="KSO_WM_UNIT_VALUE" val="19"/>
  <p:tag name="KSO_WM_UNIT_COLOR_SCHEME_SHAPE_ID" val="4"/>
  <p:tag name="KSO_WM_UNIT_COLOR_SCHEME_PARENT_PAGE" val="0_3"/>
  <p:tag name="KSO_WM_UNIT_DIAGRAM_MODELTYPE" val="stripeEnum"/>
  <p:tag name="KSO_WM_UNIT_TEXT_FILL_FORE_SCHEMECOLOR_INDEX" val="13"/>
  <p:tag name="KSO_WM_UNIT_TEXT_FILL_TYPE" val="1"/>
  <p:tag name="KSO_WM_UNIT_USESOURCEFORMAT_APPLY"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6510_3*l_h_i*1_1_2"/>
  <p:tag name="KSO_WM_TEMPLATE_CATEGORY" val="diagram"/>
  <p:tag name="KSO_WM_TEMPLATE_INDEX" val="20196510"/>
  <p:tag name="KSO_WM_UNIT_LAYERLEVEL" val="1_1_1"/>
  <p:tag name="KSO_WM_TAG_VERSION" val="1.0"/>
  <p:tag name="KSO_WM_BEAUTIFY_FLAG" val="#wm#"/>
  <p:tag name="KSO_WM_UNIT_COLOR_SCHEME_SHAPE_ID" val="24"/>
  <p:tag name="KSO_WM_UNIT_COLOR_SCHEME_PARENT_PAGE" val="0_3"/>
  <p:tag name="KSO_WM_UNIT_DIAGRAM_MODELTYPE" val="stripeEnum"/>
  <p:tag name="KSO_WM_UNIT_SUBTYPE" val="e"/>
  <p:tag name="KSO_WM_UNIT_FILL_FORE_SCHEMECOLOR_INDEX" val="13"/>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6510_3*l_h_i*1_2_1"/>
  <p:tag name="KSO_WM_TEMPLATE_CATEGORY" val="diagram"/>
  <p:tag name="KSO_WM_TEMPLATE_INDEX" val="20196510"/>
  <p:tag name="KSO_WM_UNIT_LAYERLEVEL" val="1_1_1"/>
  <p:tag name="KSO_WM_TAG_VERSION" val="1.0"/>
  <p:tag name="KSO_WM_BEAUTIFY_FLAG" val="#wm#"/>
  <p:tag name="KSO_WM_UNIT_COLOR_SCHEME_SHAPE_ID" val="26"/>
  <p:tag name="KSO_WM_UNIT_COLOR_SCHEME_PARENT_PAGE" val="0_3"/>
  <p:tag name="KSO_WM_UNIT_FOIL_COLOR" val="1"/>
  <p:tag name="KSO_WM_UNIT_DIAGRAM_MODELTYPE" val="stripeEnum"/>
  <p:tag name="KSO_WM_UNIT_SUBTYPE" val="b"/>
  <p:tag name="KSO_WM_UNIT_FILL_FORE_SCHEMECOLOR_INDEX" val="14"/>
  <p:tag name="KSO_WM_UNIT_FILL_TYPE" val="1"/>
  <p:tag name="KSO_WM_UNIT_TEXT_FILL_FORE_SCHEMECOLOR_INDEX" val="14"/>
  <p:tag name="KSO_WM_UNIT_TEX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TEXT_PART_ID_V2" val="c-5-1"/>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0_3*l_h_a*1_2_1"/>
  <p:tag name="KSO_WM_TEMPLATE_CATEGORY" val="diagram"/>
  <p:tag name="KSO_WM_TEMPLATE_INDEX" val="20196510"/>
  <p:tag name="KSO_WM_UNIT_LAYERLEVEL" val="1_1_1"/>
  <p:tag name="KSO_WM_TAG_VERSION" val="1.0"/>
  <p:tag name="KSO_WM_BEAUTIFY_FLAG" val="#wm#"/>
  <p:tag name="KSO_WM_UNIT_PRESET_TEXT" val="单击此处添加小标题"/>
  <p:tag name="KSO_WM_UNIT_VALUE" val="19"/>
  <p:tag name="KSO_WM_UNIT_COLOR_SCHEME_SHAPE_ID" val="7"/>
  <p:tag name="KSO_WM_UNIT_COLOR_SCHEME_PARENT_PAGE" val="0_3"/>
  <p:tag name="KSO_WM_UNIT_DIAGRAM_MODELTYPE" val="stripeEnum"/>
  <p:tag name="KSO_WM_UNIT_TEXT_FILL_FORE_SCHEMECOLOR_INDEX" val="13"/>
  <p:tag name="KSO_WM_UNIT_TEXT_FILL_TYPE" val="1"/>
  <p:tag name="KSO_WM_UNIT_USESOURCEFORMAT_APPLY"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6510_3*l_h_i*1_2_2"/>
  <p:tag name="KSO_WM_TEMPLATE_CATEGORY" val="diagram"/>
  <p:tag name="KSO_WM_TEMPLATE_INDEX" val="20196510"/>
  <p:tag name="KSO_WM_UNIT_LAYERLEVEL" val="1_1_1"/>
  <p:tag name="KSO_WM_TAG_VERSION" val="1.0"/>
  <p:tag name="KSO_WM_BEAUTIFY_FLAG" val="#wm#"/>
  <p:tag name="KSO_WM_UNIT_COLOR_SCHEME_SHAPE_ID" val="31"/>
  <p:tag name="KSO_WM_UNIT_COLOR_SCHEME_PARENT_PAGE" val="0_3"/>
  <p:tag name="KSO_WM_UNIT_DIAGRAM_MODELTYPE" val="stripeEnum"/>
  <p:tag name="KSO_WM_UNIT_SUBTYPE" val="e"/>
  <p:tag name="KSO_WM_UNIT_FILL_FORE_SCHEMECOLOR_INDEX" val="13"/>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96510_3*l_h_i*1_3_1"/>
  <p:tag name="KSO_WM_TEMPLATE_CATEGORY" val="diagram"/>
  <p:tag name="KSO_WM_TEMPLATE_INDEX" val="20196510"/>
  <p:tag name="KSO_WM_UNIT_LAYERLEVEL" val="1_1_1"/>
  <p:tag name="KSO_WM_TAG_VERSION" val="1.0"/>
  <p:tag name="KSO_WM_BEAUTIFY_FLAG" val="#wm#"/>
  <p:tag name="KSO_WM_UNIT_COLOR_SCHEME_SHAPE_ID" val="27"/>
  <p:tag name="KSO_WM_UNIT_COLOR_SCHEME_PARENT_PAGE" val="0_3"/>
  <p:tag name="KSO_WM_UNIT_FOIL_COLOR" val="1"/>
  <p:tag name="KSO_WM_UNIT_DIAGRAM_MODELTYPE" val="stripeEnum"/>
  <p:tag name="KSO_WM_UNIT_SUBTYPE" val="b"/>
  <p:tag name="KSO_WM_UNIT_FILL_FORE_SCHEMECOLOR_INDEX" val="14"/>
  <p:tag name="KSO_WM_UNIT_FILL_TYPE" val="1"/>
  <p:tag name="KSO_WM_UNIT_TEXT_FILL_FORE_SCHEMECOLOR_INDEX" val="14"/>
  <p:tag name="KSO_WM_UNIT_TEXT_FILL_TYPE" val="1"/>
  <p:tag name="KSO_WM_UNIT_USESOURCEFORMAT_APPLY" val="1"/>
</p:tagLst>
</file>

<file path=ppt/tags/tag233.xml><?xml version="1.0" encoding="utf-8"?>
<p:tagLst xmlns:p="http://schemas.openxmlformats.org/presentationml/2006/main">
  <p:tag name="KSO_WM_UNIT_TEXT_PART_ID_V2" val="c-5-1"/>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6510_3*l_h_a*1_3_1"/>
  <p:tag name="KSO_WM_TEMPLATE_CATEGORY" val="diagram"/>
  <p:tag name="KSO_WM_TEMPLATE_INDEX" val="20196510"/>
  <p:tag name="KSO_WM_UNIT_LAYERLEVEL" val="1_1_1"/>
  <p:tag name="KSO_WM_TAG_VERSION" val="1.0"/>
  <p:tag name="KSO_WM_BEAUTIFY_FLAG" val="#wm#"/>
  <p:tag name="KSO_WM_UNIT_PRESET_TEXT" val="单击此处添加小标题"/>
  <p:tag name="KSO_WM_UNIT_VALUE" val="19"/>
  <p:tag name="KSO_WM_UNIT_COLOR_SCHEME_SHAPE_ID" val="10"/>
  <p:tag name="KSO_WM_UNIT_COLOR_SCHEME_PARENT_PAGE" val="0_3"/>
  <p:tag name="KSO_WM_UNIT_DIAGRAM_MODELTYPE" val="stripeEnum"/>
  <p:tag name="KSO_WM_UNIT_TEXT_FILL_FORE_SCHEMECOLOR_INDEX" val="13"/>
  <p:tag name="KSO_WM_UNIT_TEXT_FILL_TYPE" val="1"/>
  <p:tag name="KSO_WM_UNIT_USESOURCEFORMAT_APPLY"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96510_3*l_h_i*1_3_2"/>
  <p:tag name="KSO_WM_TEMPLATE_CATEGORY" val="diagram"/>
  <p:tag name="KSO_WM_TEMPLATE_INDEX" val="20196510"/>
  <p:tag name="KSO_WM_UNIT_LAYERLEVEL" val="1_1_1"/>
  <p:tag name="KSO_WM_TAG_VERSION" val="1.0"/>
  <p:tag name="KSO_WM_BEAUTIFY_FLAG" val="#wm#"/>
  <p:tag name="KSO_WM_UNIT_COLOR_SCHEME_SHAPE_ID" val="35"/>
  <p:tag name="KSO_WM_UNIT_COLOR_SCHEME_PARENT_PAGE" val="0_3"/>
  <p:tag name="KSO_WM_UNIT_DIAGRAM_MODELTYPE" val="stripeEnum"/>
  <p:tag name="KSO_WM_UNIT_SUBTYPE" val="e"/>
  <p:tag name="KSO_WM_UNIT_FILL_FORE_SCHEMECOLOR_INDEX" val="13"/>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96510_3*l_h_i*1_4_1"/>
  <p:tag name="KSO_WM_TEMPLATE_CATEGORY" val="diagram"/>
  <p:tag name="KSO_WM_TEMPLATE_INDEX" val="20196510"/>
  <p:tag name="KSO_WM_UNIT_LAYERLEVEL" val="1_1_1"/>
  <p:tag name="KSO_WM_TAG_VERSION" val="1.0"/>
  <p:tag name="KSO_WM_BEAUTIFY_FLAG" val="#wm#"/>
  <p:tag name="KSO_WM_UNIT_COLOR_SCHEME_SHAPE_ID" val="28"/>
  <p:tag name="KSO_WM_UNIT_COLOR_SCHEME_PARENT_PAGE" val="0_3"/>
  <p:tag name="KSO_WM_UNIT_FOIL_COLOR" val="1"/>
  <p:tag name="KSO_WM_UNIT_DIAGRAM_MODELTYPE" val="stripeEnum"/>
  <p:tag name="KSO_WM_UNIT_SUBTYPE" val="b"/>
  <p:tag name="KSO_WM_UNIT_FILL_FORE_SCHEMECOLOR_INDEX" val="14"/>
  <p:tag name="KSO_WM_UNIT_FILL_TYPE" val="1"/>
  <p:tag name="KSO_WM_UNIT_TEXT_FILL_FORE_SCHEMECOLOR_INDEX" val="14"/>
  <p:tag name="KSO_WM_UNIT_TEXT_FILL_TYPE" val="1"/>
  <p:tag name="KSO_WM_UNIT_USESOURCEFORMAT_APPLY" val="1"/>
</p:tagLst>
</file>

<file path=ppt/tags/tag236.xml><?xml version="1.0" encoding="utf-8"?>
<p:tagLst xmlns:p="http://schemas.openxmlformats.org/presentationml/2006/main">
  <p:tag name="KSO_WM_UNIT_TEXT_PART_ID_V2" val="c-5-1"/>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6510_3*l_h_a*1_4_1"/>
  <p:tag name="KSO_WM_TEMPLATE_CATEGORY" val="diagram"/>
  <p:tag name="KSO_WM_TEMPLATE_INDEX" val="20196510"/>
  <p:tag name="KSO_WM_UNIT_LAYERLEVEL" val="1_1_1"/>
  <p:tag name="KSO_WM_TAG_VERSION" val="1.0"/>
  <p:tag name="KSO_WM_BEAUTIFY_FLAG" val="#wm#"/>
  <p:tag name="KSO_WM_UNIT_PRESET_TEXT" val="单击此处添加小标题"/>
  <p:tag name="KSO_WM_UNIT_VALUE" val="19"/>
  <p:tag name="KSO_WM_UNIT_COLOR_SCHEME_SHAPE_ID" val="13"/>
  <p:tag name="KSO_WM_UNIT_COLOR_SCHEME_PARENT_PAGE" val="0_3"/>
  <p:tag name="KSO_WM_UNIT_DIAGRAM_MODELTYPE" val="stripeEnum"/>
  <p:tag name="KSO_WM_UNIT_TEXT_FILL_FORE_SCHEMECOLOR_INDEX" val="13"/>
  <p:tag name="KSO_WM_UNIT_TEXT_FILL_TYPE" val="1"/>
  <p:tag name="KSO_WM_UNIT_USESOURCEFORMAT_APPLY"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96510_3*l_h_i*1_4_2"/>
  <p:tag name="KSO_WM_TEMPLATE_CATEGORY" val="diagram"/>
  <p:tag name="KSO_WM_TEMPLATE_INDEX" val="20196510"/>
  <p:tag name="KSO_WM_UNIT_LAYERLEVEL" val="1_1_1"/>
  <p:tag name="KSO_WM_TAG_VERSION" val="1.0"/>
  <p:tag name="KSO_WM_BEAUTIFY_FLAG" val="#wm#"/>
  <p:tag name="KSO_WM_UNIT_COLOR_SCHEME_SHAPE_ID" val="39"/>
  <p:tag name="KSO_WM_UNIT_COLOR_SCHEME_PARENT_PAGE" val="0_3"/>
  <p:tag name="KSO_WM_UNIT_DIAGRAM_MODELTYPE" val="stripeEnum"/>
  <p:tag name="KSO_WM_UNIT_SUBTYPE" val="e"/>
  <p:tag name="KSO_WM_UNIT_FILL_FORE_SCHEMECOLOR_INDEX" val="13"/>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diagram20196510_3*i*4"/>
  <p:tag name="KSO_WM_TEMPLATE_CATEGORY" val="diagram"/>
  <p:tag name="KSO_WM_TEMPLATE_INDEX" val="20196510"/>
  <p:tag name="KSO_WM_UNIT_LAYERLEVEL" val="1"/>
  <p:tag name="KSO_WM_TAG_VERSION" val="1.0"/>
  <p:tag name="KSO_WM_BEAUTIFY_FLAG" val="#wm#"/>
  <p:tag name="KSO_WM_UNIT_COLOR_SCHEME_SHAPE_ID" val="46"/>
  <p:tag name="KSO_WM_UNIT_COLOR_SCHEME_PARENT_PAGE" val="0_3"/>
  <p:tag name="KSO_WM_UNIT_DECOLORIZATION" val="1"/>
  <p:tag name="KSO_WM_UNIT_FILL_FORE_SCHEMECOLOR_INDEX" val="14"/>
  <p:tag name="KSO_WM_UNIT_FILL_BACK_SCHEMECOLOR_INDEX" val="14"/>
  <p:tag name="KSO_WM_UNIT_FILL_TYPE" val="2"/>
  <p:tag name="KSO_WM_UNIT_TEXT_FILL_FORE_SCHEMECOLOR_INDEX" val="14"/>
  <p:tag name="KSO_WM_UNIT_TEXT_FILL_TYPE" val="1"/>
  <p:tag name="KSO_WM_UNIT_USESOURCEFORMAT_APPLY" val="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96510_3*l_h_i*1_1_3"/>
  <p:tag name="KSO_WM_TEMPLATE_CATEGORY" val="diagram"/>
  <p:tag name="KSO_WM_TEMPLATE_INDEX" val="20196510"/>
  <p:tag name="KSO_WM_UNIT_LAYERLEVEL" val="1_1_1"/>
  <p:tag name="KSO_WM_TAG_VERSION" val="1.0"/>
  <p:tag name="KSO_WM_BEAUTIFY_FLAG" val="#wm#"/>
  <p:tag name="KSO_WM_UNIT_COLOR_SCHEME_SHAPE_ID" val="30"/>
  <p:tag name="KSO_WM_UNIT_COLOR_SCHEME_PARENT_PAGE" val="0_3"/>
  <p:tag name="KSO_WM_UNIT_DIAGRAM_MODELTYPE" val="stripeEnum"/>
  <p:tag name="KSO_WM_UNIT_SUBTYPE" val="d"/>
  <p:tag name="KSO_WM_UNIT_TEXT_FILL_FORE_SCHEMECOLOR_INDEX" val="14"/>
  <p:tag name="KSO_WM_UNIT_TEXT_FILL_TYPE" val="1"/>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96510_3*l_h_i*1_2_3"/>
  <p:tag name="KSO_WM_TEMPLATE_CATEGORY" val="diagram"/>
  <p:tag name="KSO_WM_TEMPLATE_INDEX" val="20196510"/>
  <p:tag name="KSO_WM_UNIT_LAYERLEVEL" val="1_1_1"/>
  <p:tag name="KSO_WM_TAG_VERSION" val="1.0"/>
  <p:tag name="KSO_WM_BEAUTIFY_FLAG" val="#wm#"/>
  <p:tag name="KSO_WM_UNIT_COLOR_SCHEME_SHAPE_ID" val="32"/>
  <p:tag name="KSO_WM_UNIT_COLOR_SCHEME_PARENT_PAGE" val="0_3"/>
  <p:tag name="KSO_WM_UNIT_DIAGRAM_MODELTYPE" val="stripeEnum"/>
  <p:tag name="KSO_WM_UNIT_SUBTYPE" val="d"/>
  <p:tag name="KSO_WM_UNIT_TEXT_FILL_FORE_SCHEMECOLOR_INDEX" val="14"/>
  <p:tag name="KSO_WM_UNIT_TEXT_FILL_TYPE" val="1"/>
  <p:tag name="KSO_WM_UNIT_USESOURCEFORMAT_APPLY" val="1"/>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96510_3*l_h_i*1_3_3"/>
  <p:tag name="KSO_WM_TEMPLATE_CATEGORY" val="diagram"/>
  <p:tag name="KSO_WM_TEMPLATE_INDEX" val="20196510"/>
  <p:tag name="KSO_WM_UNIT_LAYERLEVEL" val="1_1_1"/>
  <p:tag name="KSO_WM_TAG_VERSION" val="1.0"/>
  <p:tag name="KSO_WM_BEAUTIFY_FLAG" val="#wm#"/>
  <p:tag name="KSO_WM_UNIT_COLOR_SCHEME_SHAPE_ID" val="33"/>
  <p:tag name="KSO_WM_UNIT_COLOR_SCHEME_PARENT_PAGE" val="0_3"/>
  <p:tag name="KSO_WM_UNIT_DIAGRAM_MODELTYPE" val="stripeEnum"/>
  <p:tag name="KSO_WM_UNIT_SUBTYPE" val="d"/>
  <p:tag name="KSO_WM_UNIT_TEXT_FILL_FORE_SCHEMECOLOR_INDEX" val="14"/>
  <p:tag name="KSO_WM_UNIT_TEXT_FILL_TYPE" val="1"/>
  <p:tag name="KSO_WM_UNIT_USESOURCEFORMAT_APPLY"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196510_3*l_h_i*1_4_3"/>
  <p:tag name="KSO_WM_TEMPLATE_CATEGORY" val="diagram"/>
  <p:tag name="KSO_WM_TEMPLATE_INDEX" val="20196510"/>
  <p:tag name="KSO_WM_UNIT_LAYERLEVEL" val="1_1_1"/>
  <p:tag name="KSO_WM_TAG_VERSION" val="1.0"/>
  <p:tag name="KSO_WM_BEAUTIFY_FLAG" val="#wm#"/>
  <p:tag name="KSO_WM_UNIT_COLOR_SCHEME_SHAPE_ID" val="34"/>
  <p:tag name="KSO_WM_UNIT_COLOR_SCHEME_PARENT_PAGE" val="0_3"/>
  <p:tag name="KSO_WM_UNIT_DIAGRAM_MODELTYPE" val="stripeEnum"/>
  <p:tag name="KSO_WM_UNIT_SUBTYPE" val="d"/>
  <p:tag name="KSO_WM_UNIT_TEXT_FILL_FORE_SCHEMECOLOR_INDEX" val="14"/>
  <p:tag name="KSO_WM_UNIT_TEXT_FILL_TYPE" val="1"/>
  <p:tag name="KSO_WM_UNIT_USESOURCEFORMAT_APPLY" val="1"/>
</p:tagLst>
</file>

<file path=ppt/tags/tag243.xml><?xml version="1.0" encoding="utf-8"?>
<p:tagLst xmlns:p="http://schemas.openxmlformats.org/presentationml/2006/main">
  <p:tag name="KSO_WM_BEAUTIFY_FLAG" val="#wm#"/>
  <p:tag name="KSO_WM_TEMPLATE_CATEGORY" val="diagram"/>
  <p:tag name="KSO_WM_TEMPLATE_INDEX" val="20196510"/>
  <p:tag name="KSO_WM_SLIDE_ID" val="diagram20196510_3"/>
  <p:tag name="KSO_WM_SLIDE_ITEM_CNT" val="4"/>
  <p:tag name="KSO_WM_SLIDE_INDEX" val="3"/>
  <p:tag name="KSO_WM_TAG_VERSION" val="1.0"/>
  <p:tag name="KSO_WM_SLIDE_TYPE" val="text"/>
  <p:tag name="KSO_WM_SLIDE_SUBTYPE" val="pureTxt"/>
  <p:tag name="KSO_WM_SLIDE_SIZE" val="600.54*471.485"/>
  <p:tag name="KSO_WM_SLIDE_POSITION" val="340.032*27.5146"/>
  <p:tag name="KSO_WM_DIAGRAM_GROUP_CODE" val="l1-1"/>
  <p:tag name="KSO_WM_SLIDE_DIAGTYPE" val="l"/>
  <p:tag name="KSO_WM_SLIDE_LAYOUT" val="a_f_i_l"/>
  <p:tag name="KSO_WM_SLIDE_LAYOUT_CNT" val="1_1_1_1"/>
  <p:tag name="KSO_WM_SLIDE_COLORSCHEME_VERSION" val="3.2"/>
  <p:tag name="KSO_WM_TEMPLATE_SUBCATEGORY" val="0"/>
</p:tagLst>
</file>

<file path=ppt/tags/tag244.xml><?xml version="1.0" encoding="utf-8"?>
<p:tagLst xmlns:p="http://schemas.openxmlformats.org/presentationml/2006/main">
  <p:tag name="KSO_WM_TEMPLATE_CATEGORY" val="custom"/>
  <p:tag name="KSO_WM_TEMPLATE_INDEX" val="20184571"/>
  <p:tag name="KSO_WM_UNIT_TYPE" val="a"/>
  <p:tag name="KSO_WM_UNIT_INDEX" val="1"/>
  <p:tag name="KSO_WM_UNIT_ID" val="custom20184571_12*a*1"/>
  <p:tag name="KSO_WM_UNIT_LAYERLEVEL" val="1"/>
  <p:tag name="KSO_WM_UNIT_VALUE" val="10"/>
  <p:tag name="KSO_WM_UNIT_ISCONTENTSTITLE" val="0"/>
  <p:tag name="KSO_WM_UNIT_HIGHLIGHT" val="0"/>
  <p:tag name="KSO_WM_UNIT_COMPATIBLE" val="0"/>
  <p:tag name="KSO_WM_BEAUTIFY_FLAG" val="#wm#"/>
  <p:tag name="KSO_WM_TAG_VERSION" val="1.0"/>
  <p:tag name="KSO_WM_UNIT_PRESET_TEXT" val="SECTION TITLE"/>
  <p:tag name="KSO_WM_UNIT_NOCLEAR" val="0"/>
  <p:tag name="KSO_WM_UNIT_DIAGRAM_ISNUMVISUAL" val="0"/>
  <p:tag name="KSO_WM_UNIT_DIAGRAM_ISREFERUNIT" val="0"/>
</p:tagLst>
</file>

<file path=ppt/tags/tag245.xml><?xml version="1.0" encoding="utf-8"?>
<p:tagLst xmlns:p="http://schemas.openxmlformats.org/presentationml/2006/main">
  <p:tag name="KSO_WM_TEMPLATE_CATEGORY" val="custom"/>
  <p:tag name="KSO_WM_TEMPLATE_INDEX" val="20184571"/>
  <p:tag name="KSO_WM_UNIT_TYPE" val="e"/>
  <p:tag name="KSO_WM_UNIT_INDEX" val="1"/>
  <p:tag name="KSO_WM_UNIT_ID" val="custom20184571_12*e*1"/>
  <p:tag name="KSO_WM_UNIT_LAYERLEVEL" val="1"/>
  <p:tag name="KSO_WM_UNIT_VALUE" val="5"/>
  <p:tag name="KSO_WM_UNIT_HIGHLIGHT" val="0"/>
  <p:tag name="KSO_WM_UNIT_COMPATIBLE" val="1"/>
  <p:tag name="KSO_WM_BEAUTIFY_FLAG" val="#wm#"/>
  <p:tag name="KSO_WM_TAG_VERSION" val="1.0"/>
  <p:tag name="KSO_WM_UNIT_PRESET_TEXT" val="PART 01"/>
  <p:tag name="KSO_WM_UNIT_NOCLEAR" val="0"/>
  <p:tag name="KSO_WM_UNIT_DIAGRAM_ISNUMVISUAL" val="0"/>
  <p:tag name="KSO_WM_UNIT_DIAGRAM_ISREFERUNIT" val="0"/>
</p:tagLst>
</file>

<file path=ppt/tags/tag246.xml><?xml version="1.0" encoding="utf-8"?>
<p:tagLst xmlns:p="http://schemas.openxmlformats.org/presentationml/2006/main">
  <p:tag name="KSO_WM_TEMPLATE_CATEGORY" val="custom"/>
  <p:tag name="KSO_WM_TEMPLATE_INDEX" val="20184571"/>
  <p:tag name="KSO_WM_TAG_VERSION" val="1.0"/>
  <p:tag name="KSO_WM_SLIDE_ID" val="custom20184571_12"/>
  <p:tag name="KSO_WM_SLIDE_INDEX" val="12"/>
  <p:tag name="KSO_WM_SLIDE_ITEM_CNT" val="0"/>
  <p:tag name="KSO_WM_SLIDE_LAYOUT" val="a_e"/>
  <p:tag name="KSO_WM_SLIDE_LAYOUT_CNT" val="1_1"/>
  <p:tag name="KSO_WM_SLIDE_TYPE" val="sectionTitle"/>
  <p:tag name="KSO_WM_BEAUTIFY_FLAG" val="#wm#"/>
  <p:tag name="KSO_WM_TEMPLATE_SUBCATEGORY" val="0"/>
  <p:tag name="KSO_WM_SLIDE_SUBTYPE" val="pureTxt"/>
</p:tagLst>
</file>

<file path=ppt/tags/tag247.xml><?xml version="1.0" encoding="utf-8"?>
<p:tagLst xmlns:p="http://schemas.openxmlformats.org/presentationml/2006/main">
  <p:tag name="KSO_WM_BEAUTIFY_FLAG" val="#wm#"/>
  <p:tag name="KSO_WM_TEMPLATE_CATEGORY" val="diagram"/>
  <p:tag name="KSO_WM_TEMPLATE_INDEX" val="20198942"/>
</p:tagLst>
</file>

<file path=ppt/tags/tag248.xml><?xml version="1.0" encoding="utf-8"?>
<p:tagLst xmlns:p="http://schemas.openxmlformats.org/presentationml/2006/main">
  <p:tag name="KSO_WM_BEAUTIFY_FLAG" val="#wm#"/>
  <p:tag name="KSO_WM_TEMPLATE_CATEGORY" val="diagram"/>
  <p:tag name="KSO_WM_TEMPLATE_INDEX" val="20198942"/>
</p:tagLst>
</file>

<file path=ppt/tags/tag249.xml><?xml version="1.0" encoding="utf-8"?>
<p:tagLst xmlns:p="http://schemas.openxmlformats.org/presentationml/2006/main">
  <p:tag name="KSO_WM_BEAUTIFY_FLAG" val="#wm#"/>
  <p:tag name="KSO_WM_TEMPLATE_CATEGORY" val="diagram"/>
  <p:tag name="KSO_WM_TEMPLATE_INDEX" val="2019894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TEMPLATE_CATEGORY" val="custom"/>
  <p:tag name="KSO_WM_TEMPLATE_INDEX" val="20184571"/>
  <p:tag name="KSO_WM_TAG_VERSION" val="1.0"/>
  <p:tag name="KSO_WM_BEAUTIFY_FLAG" val="#wm#"/>
  <p:tag name="KSO_WM_UNIT_COMPATIBLE" val="0"/>
  <p:tag name="KSO_WM_UNIT_HIGHLIGHT" val="0"/>
  <p:tag name="KSO_WM_UNIT_VALUE" val="86"/>
  <p:tag name="KSO_WM_UNIT_LAYERLEVEL" val="1"/>
  <p:tag name="KSO_WM_UNIT_INDEX" val="1"/>
  <p:tag name="KSO_WM_UNIT_ID" val="custom20184571_5*f*1"/>
  <p:tag name="KSO_WM_UNIT_TYPE" val="f"/>
  <p:tag name="KSO_WM_UNIT_PRESET_TEXT" val="Lorem ipsum dolor sit amet, consectetur adipisicing elit."/>
  <p:tag name="KSO_WM_UNIT_NOCLEAR" val="0"/>
  <p:tag name="KSO_WM_UNIT_DIAGRAM_ISNUMVISUAL" val="0"/>
  <p:tag name="KSO_WM_UNIT_DIAGRAM_ISREFERUNIT" val="0"/>
</p:tagLst>
</file>

<file path=ppt/tags/tag251.xml><?xml version="1.0" encoding="utf-8"?>
<p:tagLst xmlns:p="http://schemas.openxmlformats.org/presentationml/2006/main">
  <p:tag name="KSO_WM_TEMPLATE_CATEGORY" val="custom"/>
  <p:tag name="KSO_WM_TEMPLATE_INDEX" val="20184571"/>
  <p:tag name="KSO_WM_UNIT_TYPE" val="d"/>
  <p:tag name="KSO_WM_UNIT_INDEX" val="1"/>
  <p:tag name="KSO_WM_UNIT_ID" val="custom20184571_5*d*1"/>
  <p:tag name="KSO_WM_UNIT_LAYERLEVEL" val="1"/>
  <p:tag name="KSO_WM_UNIT_VALUE" val="1003*2787"/>
  <p:tag name="KSO_WM_UNIT_HIGHLIGHT" val="0"/>
  <p:tag name="KSO_WM_UNIT_COMPATIBLE" val="0"/>
  <p:tag name="KSO_WM_BEAUTIFY_FLAG" val="#wm#"/>
  <p:tag name="KSO_WM_TAG_VERSION" val="1.0"/>
  <p:tag name="KSO_WM_UNIT_DIAGRAM_ISNUMVISUAL" val="0"/>
  <p:tag name="KSO_WM_UNIT_DIAGRAM_ISREFERUNIT" val="0"/>
</p:tagLst>
</file>

<file path=ppt/tags/tag252.xml><?xml version="1.0" encoding="utf-8"?>
<p:tagLst xmlns:p="http://schemas.openxmlformats.org/presentationml/2006/main">
  <p:tag name="KSO_WM_SLIDE_SIZE" val="790*484"/>
  <p:tag name="KSO_WM_SLIDE_POSITION" val="75*23"/>
  <p:tag name="KSO_WM_SLIDE_LAYOUT_CNT" val="1_1_1"/>
  <p:tag name="KSO_WM_SLIDE_LAYOUT" val="a_d_f"/>
  <p:tag name="KSO_WM_BEAUTIFY_FLAG" val="#wm#"/>
  <p:tag name="KSO_WM_SLIDE_TYPE" val="text"/>
  <p:tag name="KSO_WM_SLIDE_ITEM_CNT" val="0"/>
  <p:tag name="KSO_WM_SLIDE_INDEX" val="5"/>
  <p:tag name="KSO_WM_SLIDE_ID" val="custom20184571_5"/>
  <p:tag name="KSO_WM_TAG_VERSION" val="1.0"/>
  <p:tag name="KSO_WM_TEMPLATE_INDEX" val="20184571"/>
  <p:tag name="KSO_WM_TEMPLATE_CATEGORY" val="custom"/>
  <p:tag name="KSO_WM_TEMPLATE_SUBCATEGORY" val="0"/>
  <p:tag name="KSO_WM_SLIDE_SUBTYPE" val="picTxt"/>
</p:tagLst>
</file>

<file path=ppt/tags/tag253.xml><?xml version="1.0" encoding="utf-8"?>
<p:tagLst xmlns:p="http://schemas.openxmlformats.org/presentationml/2006/main">
  <p:tag name="KSO_WM_UNIT_ISCONTENTSTITLE" val="0"/>
  <p:tag name="KSO_WM_UNIT_PRESET_TEXT" val="Thanks"/>
  <p:tag name="KSO_WM_UNIT_VALUE" val="5"/>
  <p:tag name="KSO_WM_UNIT_HIGHLIGHT" val="0"/>
  <p:tag name="KSO_WM_UNIT_COMPATIBLE" val="0"/>
  <p:tag name="KSO_WM_UNIT_TYPE" val="a"/>
  <p:tag name="KSO_WM_UNIT_INDEX" val="1"/>
  <p:tag name="KSO_WM_UNIT_ID" val="custom20190917_15*a*1"/>
  <p:tag name="KSO_WM_TEMPLATE_CATEGORY" val="custom"/>
  <p:tag name="KSO_WM_TEMPLATE_INDEX" val="20190917"/>
  <p:tag name="KSO_WM_UNIT_LAYERLEVEL" val="1"/>
  <p:tag name="KSO_WM_TAG_VERSION" val="1.0"/>
  <p:tag name="KSO_WM_BEAUTIFY_FLAG" val="#wm#"/>
  <p:tag name="KSO_WM_UNIT_NOCLEAR" val="0"/>
  <p:tag name="KSO_WM_UNIT_DIAGRAM_ISNUMVISUAL" val="0"/>
  <p:tag name="KSO_WM_UNIT_DIAGRAM_ISREFERUNIT" val="0"/>
  <p:tag name="KSO_WM_UNIT_COLOR_SCHEME_SHAPE_ID" val="5"/>
  <p:tag name="KSO_WM_UNIT_COLOR_SCHEME_PARENT_PAGE" val="0_15"/>
</p:tagLst>
</file>

<file path=ppt/tags/tag254.xml><?xml version="1.0" encoding="utf-8"?>
<p:tagLst xmlns:p="http://schemas.openxmlformats.org/presentationml/2006/main">
  <p:tag name="KSO_WM_SLIDE_ID" val="custom20190917_15"/>
  <p:tag name="KSO_WM_SLIDE_ITEM_CNT" val="0"/>
  <p:tag name="KSO_WM_SLIDE_INDEX" val="15"/>
  <p:tag name="KSO_WM_TAG_VERSION" val="1.0"/>
  <p:tag name="KSO_WM_BEAUTIFY_FLAG" val="#wm#"/>
  <p:tag name="KSO_WM_TEMPLATE_CATEGORY" val="custom"/>
  <p:tag name="KSO_WM_TEMPLATE_INDEX" val="20190917"/>
  <p:tag name="KSO_WM_SLIDE_TYPE" val="endPage"/>
  <p:tag name="KSO_WM_SLIDE_SUBTYPE" val="pureTxt"/>
  <p:tag name="KSO_WM_SLIDE_LAYOUT" val="a"/>
  <p:tag name="KSO_WM_SLIDE_LAYOUT_CNT" val="1"/>
  <p:tag name="KSO_WM_TEMPLATE_SUBCATEGORY" val="0"/>
  <p:tag name="KSO_WM_SLIDE_COLORSCHEME_VERSION" val="3.2"/>
  <p:tag name="KSO_WM_SLIDE_BACKGROUND_SUBSTITUTE_COLOR" val="537990"/>
</p:tagLst>
</file>

<file path=ppt/tags/tag255.xml><?xml version="1.0" encoding="utf-8"?>
<p:tagLst xmlns:p="http://schemas.openxmlformats.org/presentationml/2006/main">
  <p:tag name="KSO_WM_DOC_GUID" val="{c35f8ccf-3064-4e3e-a5b8-2d2b868cd80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571"/>
</p:tagLst>
</file>

<file path=ppt/tags/tag58.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57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CATEGORY" val="custom"/>
  <p:tag name="KSO_WM_TEMPLATE_INDEX" val="20184571"/>
  <p:tag name="KSO_WM_TAG_VERSION" val="1.0"/>
  <p:tag name="KSO_WM_TEMPLATE_THUMBS_INDEX" val="1、9、12、16、5、21"/>
  <p:tag name="KSO_WM_BEAUTIFY_FLAG" val="#wm#"/>
  <p:tag name="KSO_WM_TEMPLATE_SUBCATEGORY" val="0"/>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10924"/>
  <p:tag name="KSO_WM_UNIT_COLOR_SCHEME_PARENT_PAGE" val="2_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9801"/>
  <p:tag name="KSO_WM_UNIT_COLOR_SCHEME_PARENT_PAGE" val="2_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9802"/>
  <p:tag name="KSO_WM_UNIT_COLOR_SCHEME_PARENT_PAGE" val="2_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12"/>
  <p:tag name="KSO_WM_UNIT_COLOR_SCHEME_PARENT_PAGE" val="2_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13"/>
  <p:tag name="KSO_WM_UNIT_COLOR_SCHEME_PARENT_PAGE" val="2_1"/>
</p:tagLst>
</file>

<file path=ppt/tags/tag68.xml><?xml version="1.0" encoding="utf-8"?>
<p:tagLst xmlns:p="http://schemas.openxmlformats.org/presentationml/2006/main">
  <p:tag name="KSO_WM_SLIDE_COLORSCHEME_VERSION" val="3.2"/>
  <p:tag name="KSO_WM_UNIT_COLOR_SCHEME_SHAPE_ID" val="2"/>
  <p:tag name="KSO_WM_UNIT_COLOR_SCHEME_PARENT_PAGE" val="2_1"/>
  <p:tag name="KSO_WM_SLIDE_BACKGROUND_SUBSTITUTE_COLOR" val="597844"/>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7"/>
  <p:tag name="KSO_WM_UNIT_COLOR_SCHEME_PARENT_PAGE" val="2_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2"/>
  <p:tag name="KSO_WM_UNIT_COLOR_SCHEME_PARENT_PAGE" val="2_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3"/>
  <p:tag name="KSO_WM_UNIT_COLOR_SCHEME_PARENT_PAGE" val="2_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4"/>
  <p:tag name="KSO_WM_UNIT_COLOR_SCHEME_PARENT_PAGE" val="2_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5"/>
  <p:tag name="KSO_WM_UNIT_COLOR_SCHEME_PARENT_PAGE" val="2_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6"/>
  <p:tag name="KSO_WM_UNIT_COLOR_SCHEME_PARENT_PAGE" val="2_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8"/>
  <p:tag name="KSO_WM_UNIT_COLOR_SCHEME_PARENT_PAGE" val="2_2"/>
</p:tagLst>
</file>

<file path=ppt/tags/tag76.xml><?xml version="1.0" encoding="utf-8"?>
<p:tagLst xmlns:p="http://schemas.openxmlformats.org/presentationml/2006/main">
  <p:tag name="KSO_WM_SLIDE_COLORSCHEME_VERSION" val="3.2"/>
  <p:tag name="KSO_WM_UNIT_COLOR_SCHEME_SHAPE_ID" val="9"/>
  <p:tag name="KSO_WM_UNIT_COLOR_SCHEME_PARENT_PAGE" val="2_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4"/>
  <p:tag name="KSO_WM_UNIT_COLOR_SCHEME_PARENT_PAGE" val="2_3"/>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20"/>
  <p:tag name="KSO_WM_UNIT_COLOR_SCHEME_PARENT_PAGE" val="2_3"/>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21"/>
  <p:tag name="KSO_WM_UNIT_COLOR_SCHEME_PARENT_PAGE" val="2_3"/>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COLORSCHEME_VERSION" val="3.2"/>
  <p:tag name="KSO_WM_UNIT_COLOR_SCHEME_SHAPE_ID" val="2"/>
  <p:tag name="KSO_WM_UNIT_COLOR_SCHEME_PARENT_PAGE" val="2_3"/>
  <p:tag name="KSO_WM_SLIDE_BACKGROUND_SUBSTITUTE_COLOR" val="2078"/>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2"/>
  <p:tag name="KSO_WM_UNIT_COLOR_SCHEME_PARENT_PAGE" val="2_4"/>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3"/>
  <p:tag name="KSO_WM_UNIT_COLOR_SCHEME_PARENT_PAGE" val="2_4"/>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4"/>
  <p:tag name="KSO_WM_UNIT_COLOR_SCHEME_PARENT_PAGE" val="2_4"/>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5"/>
  <p:tag name="KSO_WM_UNIT_COLOR_SCHEME_PARENT_PAGE" val="2_4"/>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6"/>
  <p:tag name="KSO_WM_UNIT_COLOR_SCHEME_PARENT_PAGE" val="2_4"/>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7"/>
  <p:tag name="KSO_WM_UNIT_COLOR_SCHEME_PARENT_PAGE" val="2_4"/>
</p:tagLst>
</file>

<file path=ppt/tags/tag87.xml><?xml version="1.0" encoding="utf-8"?>
<p:tagLst xmlns:p="http://schemas.openxmlformats.org/presentationml/2006/main">
  <p:tag name="KSO_WM_SLIDE_COLORSCHEME_VERSION" val="3.2"/>
  <p:tag name="KSO_WM_UNIT_COLOR_SCHEME_SHAPE_ID" val="8"/>
  <p:tag name="KSO_WM_UNIT_COLOR_SCHEME_PARENT_PAGE" val="2_4"/>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2"/>
  <p:tag name="KSO_WM_UNIT_COLOR_SCHEME_PARENT_PAGE" val="2_5"/>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3"/>
  <p:tag name="KSO_WM_UNIT_COLOR_SCHEME_PARENT_PAGE" val="2_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4"/>
  <p:tag name="KSO_WM_UNIT_COLOR_SCHEME_PARENT_PAGE" val="2_5"/>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5"/>
  <p:tag name="KSO_WM_UNIT_COLOR_SCHEME_PARENT_PAGE" val="2_5"/>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6"/>
  <p:tag name="KSO_WM_UNIT_COLOR_SCHEME_PARENT_PAGE" val="2_5"/>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7"/>
  <p:tag name="KSO_WM_UNIT_COLOR_SCHEME_PARENT_PAGE" val="2_5"/>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8"/>
  <p:tag name="KSO_WM_UNIT_COLOR_SCHEME_PARENT_PAGE" val="2_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9"/>
  <p:tag name="KSO_WM_UNIT_COLOR_SCHEME_PARENT_PAGE" val="2_5"/>
</p:tagLst>
</file>

<file path=ppt/tags/tag96.xml><?xml version="1.0" encoding="utf-8"?>
<p:tagLst xmlns:p="http://schemas.openxmlformats.org/presentationml/2006/main">
  <p:tag name="KSO_WM_SLIDE_COLORSCHEME_VERSION" val="3.2"/>
  <p:tag name="KSO_WM_UNIT_COLOR_SCHEME_SHAPE_ID" val="10"/>
  <p:tag name="KSO_WM_UNIT_COLOR_SCHEME_PARENT_PAGE" val="2_5"/>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2"/>
  <p:tag name="KSO_WM_UNIT_COLOR_SCHEME_PARENT_PAGE" val="2_6"/>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3"/>
  <p:tag name="KSO_WM_UNIT_COLOR_SCHEME_PARENT_PAGE" val="2_6"/>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4"/>
  <p:tag name="KSO_WM_UNIT_COLOR_SCHEME_PARENT_PAGE" val="2_6"/>
</p:tagLst>
</file>

<file path=ppt/theme/theme1.xml><?xml version="1.0" encoding="utf-8"?>
<a:theme xmlns:a="http://schemas.openxmlformats.org/drawingml/2006/main" name="自定义设计方案">
  <a:themeElements>
    <a:clrScheme name="Office">
      <a:dk1>
        <a:srgbClr val="00A4E3"/>
      </a:dk1>
      <a:lt1>
        <a:srgbClr val="FFFFFF"/>
      </a:lt1>
      <a:dk2>
        <a:srgbClr val="0D2A4D"/>
      </a:dk2>
      <a:lt2>
        <a:srgbClr val="000F21"/>
      </a:lt2>
      <a:accent1>
        <a:srgbClr val="00AEEF"/>
      </a:accent1>
      <a:accent2>
        <a:srgbClr val="ED7D31"/>
      </a:accent2>
      <a:accent3>
        <a:srgbClr val="A5A5A5"/>
      </a:accent3>
      <a:accent4>
        <a:srgbClr val="FFC000"/>
      </a:accent4>
      <a:accent5>
        <a:srgbClr val="FFFFFF"/>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20190917">
      <a:dk1>
        <a:srgbClr val="000000"/>
      </a:dk1>
      <a:lt1>
        <a:srgbClr val="FFFFFF"/>
      </a:lt1>
      <a:dk2>
        <a:srgbClr val="768394"/>
      </a:dk2>
      <a:lt2>
        <a:srgbClr val="F0F0F0"/>
      </a:lt2>
      <a:accent1>
        <a:srgbClr val="00071C"/>
      </a:accent1>
      <a:accent2>
        <a:srgbClr val="1A49B3"/>
      </a:accent2>
      <a:accent3>
        <a:srgbClr val="46CDFE"/>
      </a:accent3>
      <a:accent4>
        <a:srgbClr val="1C3DA1"/>
      </a:accent4>
      <a:accent5>
        <a:srgbClr val="0A2668"/>
      </a:accent5>
      <a:accent6>
        <a:srgbClr val="0C2464"/>
      </a:accent6>
      <a:hlink>
        <a:srgbClr val="4276AA"/>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2510</Words>
  <Application>WPS 演示</Application>
  <PresentationFormat>宽屏</PresentationFormat>
  <Paragraphs>181</Paragraphs>
  <Slides>27</Slides>
  <Notes>1</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27</vt:i4>
      </vt:variant>
    </vt:vector>
  </HeadingPairs>
  <TitlesOfParts>
    <vt:vector size="39" baseType="lpstr">
      <vt:lpstr>Arial</vt:lpstr>
      <vt:lpstr>宋体</vt:lpstr>
      <vt:lpstr>Wingdings</vt:lpstr>
      <vt:lpstr>微软雅黑</vt:lpstr>
      <vt:lpstr>Calibri</vt:lpstr>
      <vt:lpstr>Arial Unicode MS</vt:lpstr>
      <vt:lpstr>黑体</vt:lpstr>
      <vt:lpstr>Times New Roman</vt:lpstr>
      <vt:lpstr>Verdana</vt:lpstr>
      <vt:lpstr>Arial</vt:lpstr>
      <vt:lpstr>自定义设计方案</vt:lpstr>
      <vt:lpstr>Office 主题​​</vt:lpstr>
      <vt:lpstr>PowerPoint 演示文稿</vt:lpstr>
      <vt:lpstr>PowerPoint 演示文稿</vt:lpstr>
      <vt:lpstr>COMPANY PROFILE</vt:lpstr>
      <vt:lpstr>ABOUT US</vt:lpstr>
      <vt:lpstr>PowerPoint 演示文稿</vt:lpstr>
      <vt:lpstr>COMPANY STRUCTURE</vt:lpstr>
      <vt:lpstr>PowerPoint 演示文稿</vt:lpstr>
      <vt:lpstr>PRODUCT SEVICE</vt:lpstr>
      <vt:lpstr>LoRa IOT Kit</vt:lpstr>
      <vt:lpstr>PowerPoint 演示文稿</vt:lpstr>
      <vt:lpstr>PowerPoint 演示文稿</vt:lpstr>
      <vt:lpstr>PowerPoint 演示文稿</vt:lpstr>
      <vt:lpstr>PowerPoint 演示文稿</vt:lpstr>
      <vt:lpstr>PowerPoint 演示文稿</vt:lpstr>
      <vt:lpstr>OEM/ODM</vt:lpstr>
      <vt:lpstr>MARKET ANALYSIS</vt:lpstr>
      <vt:lpstr>PowerPoint 演示文稿</vt:lpstr>
      <vt:lpstr>PowerPoint 演示文稿</vt:lpstr>
      <vt:lpstr>COOPERATIVE PARTNER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1406774590</cp:lastModifiedBy>
  <cp:revision>47</cp:revision>
  <dcterms:created xsi:type="dcterms:W3CDTF">2019-03-25T01:35:00Z</dcterms:created>
  <dcterms:modified xsi:type="dcterms:W3CDTF">2019-04-13T02:48:03Z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2052-11.1.0.8573</vt:lpwstr>
  </property>
</Properties>
</file>