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070E8-03C7-4EE9-AF8F-368372E5D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E091E0-F3B9-4BF8-96A7-968053AEB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5DE6C1-549C-4E9E-B7B0-B254D136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A1FE5C-93A7-4950-92A3-A4C3CA28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C2950A-A9EE-40D2-BB5B-28D79B88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F419C02-83DC-46AD-B919-171E7602B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89095"/>
            <a:ext cx="12192000" cy="10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6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DBCE4-DE3C-443C-B94C-6F72E6004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110195-E574-4983-9E55-9148D0F33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AB8D2E-4C7C-4671-B937-6C78B51E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88D66B-F023-4D2A-B4EE-BB9C2A4A3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E83F45-7AB8-4761-B4FE-AC6DA431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83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A69BB2-7A5A-4786-846B-5E2878E7C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E13F2A-93FC-4077-97AE-4495E2245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3BC43-7CC3-4ADF-A13C-2E050C0D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626665-322D-44E6-A0C9-E7BCC6C2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6AF334-E453-49F1-BB48-DD4E3642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48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94CD1-4EAB-4761-AB0B-4925589B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C405F4-D364-479E-8F03-D78C24A2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43AA36-1714-4CAE-B1AA-75F59B52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72DFA-BD30-4455-91D3-1B3D81F8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342F18-3689-4F51-8436-E4C4F4BA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12572B-190A-4C0F-A783-B0D7C348B4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89095"/>
            <a:ext cx="12192000" cy="10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09A6D-3A2C-4A88-A603-6FB1D29F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3332D6-8F25-4B09-BCCC-6C2C1D0FA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4A7D2-8D8B-4A83-AC93-502923CA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8B3742-8F81-4D6F-8A36-2B1DB201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8FD2AF-D2F0-4FC9-B087-B4752FFA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68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C1C2F-0431-4B4A-B505-10A9AA3CB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E0E6EC-AE8E-4031-8DC7-764E6168B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59D6EA-9187-44D3-BFDD-3FF6107F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3663E7-0C7B-4DED-9C6B-A2420511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81318B-2F44-4758-AA09-DFE3A95E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8EC6DD-C54C-4587-B74E-7FB5EC06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03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7459E-EFBB-4A61-95F2-4DFD138F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49DBB-0F75-4051-AFB9-D44D3E047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D34310-A0AE-4536-974B-1BD50D962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2BF9C7-1CE2-464F-939A-2E754958F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1917CD-B96D-4D75-B0B5-4131C27C1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64B1BF-66AD-4C14-A926-16FFA06D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99E704-8379-4E1F-BB09-3D66C8E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276C36-C6C3-43EC-B67D-E6B62717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41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5CE75-1E1C-464D-8672-8FA59D23C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3529F9-D920-4CCF-AD2F-F2DAE0DF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DBEC2C-1886-4E91-973A-DF9B1FD5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B16921-E9C0-4951-9EBB-4D9BF5FC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27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E52502-6B0A-426B-88E2-7B76ABD1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991D7A-FADC-4534-835B-30B0AC6E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496D28-D92C-4DEC-8FE4-61412D98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31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C3133-BB7A-4B22-AAED-34714751A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CCD14-5C4F-4135-8A01-31E490BF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36B53B-D474-47FC-BD88-AF1D0EBDB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1A880E-3904-4A95-81DA-D74C6A7A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FAE1C6-9758-40D7-9F83-4E442190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341DEA-1884-44E1-89C7-41B7EAB4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45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BCF59-7D0A-4C63-9823-257BD32AF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DE287D-35B1-4FFA-8611-A16D5B7D1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E350E8-3731-45AA-9E5B-E296C1AE7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386B67-8034-49E7-B076-7443F559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2C9CFF-9036-4A32-A593-5FF5D138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1EF2E7-B7E5-4380-8FA2-A8082273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5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80DABB-1CDA-450D-953B-07B43E68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AB022B-ABD4-495F-8AB1-EE3031B2D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F248D1-28D5-4FD5-9932-A4D42AA91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284BC-CA57-4918-BA46-387ADE1513BB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FAA0C-BE04-4BA2-9A55-19F13CCBA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DC39E-7347-4216-B5BA-4FB00DF22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4C61-3139-420F-BAE3-481358C83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31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2809B-CB28-4183-8B79-4E6412371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4570"/>
          </a:xfrm>
        </p:spPr>
        <p:txBody>
          <a:bodyPr/>
          <a:lstStyle/>
          <a:p>
            <a:r>
              <a:rPr lang="es-ES" dirty="0"/>
              <a:t>INDUSTRIA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6EED24-4DC5-49E6-A98A-29470826C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787" y="2556933"/>
            <a:ext cx="10385571" cy="3390861"/>
          </a:xfrm>
        </p:spPr>
        <p:txBody>
          <a:bodyPr>
            <a:normAutofit/>
          </a:bodyPr>
          <a:lstStyle/>
          <a:p>
            <a:r>
              <a:rPr lang="es-ES" sz="1800" dirty="0"/>
              <a:t>Acceso remoto a sensores en Granja / planta silos</a:t>
            </a:r>
          </a:p>
          <a:p>
            <a:r>
              <a:rPr lang="es-ES" sz="1800" dirty="0"/>
              <a:t>Versión 21-9-2020</a:t>
            </a:r>
          </a:p>
          <a:p>
            <a:endParaRPr lang="es-ES" sz="1800" dirty="0"/>
          </a:p>
          <a:p>
            <a:r>
              <a:rPr lang="es-ES" sz="1800" dirty="0"/>
              <a:t>Nivel Silos</a:t>
            </a:r>
          </a:p>
          <a:p>
            <a:r>
              <a:rPr lang="es-ES" sz="1800" dirty="0"/>
              <a:t>Consumo contadores de agua</a:t>
            </a:r>
          </a:p>
          <a:p>
            <a:r>
              <a:rPr lang="es-ES" sz="1800" dirty="0"/>
              <a:t>Presión de agua</a:t>
            </a:r>
          </a:p>
          <a:p>
            <a:r>
              <a:rPr lang="es-ES" sz="1800" dirty="0"/>
              <a:t>Arranque-paro de bomba</a:t>
            </a:r>
          </a:p>
          <a:p>
            <a:r>
              <a:rPr lang="es-ES" sz="1800" dirty="0"/>
              <a:t>Monitorización de la velocidad de la bomba</a:t>
            </a:r>
          </a:p>
          <a:p>
            <a:r>
              <a:rPr lang="es-ES" sz="1800" dirty="0"/>
              <a:t>Monitorización de alarmas del variador </a:t>
            </a:r>
          </a:p>
        </p:txBody>
      </p:sp>
    </p:spTree>
    <p:extLst>
      <p:ext uri="{BB962C8B-B14F-4D97-AF65-F5344CB8AC3E}">
        <p14:creationId xmlns:p14="http://schemas.microsoft.com/office/powerpoint/2010/main" val="160407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DD0675E9-ADBE-4914-9122-17942C7BBDE6}"/>
              </a:ext>
            </a:extLst>
          </p:cNvPr>
          <p:cNvSpPr txBox="1"/>
          <p:nvPr/>
        </p:nvSpPr>
        <p:spPr>
          <a:xfrm>
            <a:off x="196115" y="175347"/>
            <a:ext cx="229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Control por radio </a:t>
            </a:r>
            <a:r>
              <a:rPr lang="es-ES" dirty="0" err="1"/>
              <a:t>LoRa</a:t>
            </a:r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883A9D0-31D3-4141-AD13-EC205446D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15" y="4423575"/>
            <a:ext cx="3827306" cy="216384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F063E68-A068-4B67-93BA-26C308712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7967" y="385497"/>
            <a:ext cx="513794" cy="977636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7892A0F-2925-4056-B0BF-194DB5E3C27C}"/>
              </a:ext>
            </a:extLst>
          </p:cNvPr>
          <p:cNvSpPr txBox="1"/>
          <p:nvPr/>
        </p:nvSpPr>
        <p:spPr>
          <a:xfrm>
            <a:off x="4909846" y="4559488"/>
            <a:ext cx="60621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Elementos a ofertar</a:t>
            </a:r>
          </a:p>
          <a:p>
            <a:r>
              <a:rPr lang="es-ES" sz="1200" dirty="0"/>
              <a:t>Kit Bombeo solar</a:t>
            </a:r>
          </a:p>
          <a:p>
            <a:r>
              <a:rPr lang="en-US" sz="1200" dirty="0" err="1"/>
              <a:t>Dragino</a:t>
            </a:r>
            <a:r>
              <a:rPr lang="en-US" sz="1200" dirty="0"/>
              <a:t> RS485-LN -- RS485 to </a:t>
            </a:r>
            <a:r>
              <a:rPr lang="en-US" sz="1200" dirty="0" err="1"/>
              <a:t>LoRaWAN</a:t>
            </a:r>
            <a:r>
              <a:rPr lang="en-US" sz="1200" dirty="0"/>
              <a:t> Converter</a:t>
            </a:r>
          </a:p>
          <a:p>
            <a:r>
              <a:rPr lang="es-ES" sz="1200" dirty="0" err="1"/>
              <a:t>Dragino</a:t>
            </a:r>
            <a:r>
              <a:rPr lang="es-ES" sz="1200" dirty="0"/>
              <a:t> </a:t>
            </a:r>
            <a:r>
              <a:rPr lang="it-IT" sz="1200" dirty="0"/>
              <a:t>LT-33222-L LoRa I/O Controller</a:t>
            </a:r>
          </a:p>
          <a:p>
            <a:r>
              <a:rPr lang="fr-FR" sz="1200" dirty="0" err="1"/>
              <a:t>Dragino</a:t>
            </a:r>
            <a:r>
              <a:rPr lang="fr-FR" sz="1200" dirty="0"/>
              <a:t> LDDS75 </a:t>
            </a:r>
            <a:r>
              <a:rPr lang="fr-FR" sz="1200" dirty="0" err="1"/>
              <a:t>LoRaWAN</a:t>
            </a:r>
            <a:r>
              <a:rPr lang="fr-FR" sz="1200" dirty="0"/>
              <a:t> Distance </a:t>
            </a:r>
            <a:r>
              <a:rPr lang="fr-FR" sz="1200" dirty="0" err="1"/>
              <a:t>Detection</a:t>
            </a:r>
            <a:r>
              <a:rPr lang="fr-FR" sz="1200" dirty="0"/>
              <a:t> </a:t>
            </a:r>
            <a:r>
              <a:rPr lang="fr-FR" sz="1200" dirty="0" err="1"/>
              <a:t>Sensor</a:t>
            </a:r>
            <a:endParaRPr lang="fr-FR" sz="1200" dirty="0"/>
          </a:p>
          <a:p>
            <a:r>
              <a:rPr lang="es-ES" sz="1200" dirty="0" err="1"/>
              <a:t>Dragino</a:t>
            </a:r>
            <a:r>
              <a:rPr lang="es-ES" sz="1200" dirty="0"/>
              <a:t> Gateway </a:t>
            </a:r>
            <a:r>
              <a:rPr lang="es-ES" sz="1200" dirty="0" err="1"/>
              <a:t>LoRA</a:t>
            </a:r>
            <a:r>
              <a:rPr lang="es-ES" sz="1200" dirty="0"/>
              <a:t> DLOS8-868-EC25</a:t>
            </a:r>
          </a:p>
          <a:p>
            <a:r>
              <a:rPr lang="es-ES" sz="1200" dirty="0"/>
              <a:t>Edge Box Schneider</a:t>
            </a:r>
          </a:p>
          <a:p>
            <a:r>
              <a:rPr lang="es-ES" sz="1200" dirty="0"/>
              <a:t>MIO40 </a:t>
            </a:r>
            <a:r>
              <a:rPr lang="es-ES" sz="1200" dirty="0" err="1"/>
              <a:t>Pickdata</a:t>
            </a:r>
            <a:endParaRPr lang="es-ES" sz="1200" dirty="0"/>
          </a:p>
          <a:p>
            <a:r>
              <a:rPr lang="es-ES" sz="1200" dirty="0" err="1"/>
              <a:t>Router</a:t>
            </a:r>
            <a:r>
              <a:rPr lang="es-ES" sz="1200" dirty="0"/>
              <a:t> </a:t>
            </a:r>
            <a:r>
              <a:rPr lang="es-ES" sz="1200" dirty="0" err="1"/>
              <a:t>Teltonika</a:t>
            </a:r>
            <a:r>
              <a:rPr lang="es-ES" sz="1200" dirty="0"/>
              <a:t> RUT240</a:t>
            </a:r>
          </a:p>
          <a:p>
            <a:r>
              <a:rPr lang="es-ES" sz="1200" dirty="0"/>
              <a:t>Configuración-puesta en marcha</a:t>
            </a:r>
          </a:p>
          <a:p>
            <a:endParaRPr lang="es-ES" sz="1200" dirty="0"/>
          </a:p>
          <a:p>
            <a:endParaRPr lang="es-ES" sz="1200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C3C892AF-6066-458F-8F32-F783E18C75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5759" y="385497"/>
            <a:ext cx="1220455" cy="150257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F0A54239-5E41-4DBA-A5EB-C01AF8EF32DF}"/>
              </a:ext>
            </a:extLst>
          </p:cNvPr>
          <p:cNvSpPr txBox="1"/>
          <p:nvPr/>
        </p:nvSpPr>
        <p:spPr>
          <a:xfrm>
            <a:off x="8320819" y="1632746"/>
            <a:ext cx="220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200" dirty="0" err="1"/>
              <a:t>Dragino</a:t>
            </a:r>
            <a:r>
              <a:rPr lang="es-ES" sz="1200" dirty="0"/>
              <a:t> Gateway </a:t>
            </a:r>
            <a:r>
              <a:rPr lang="es-ES" sz="1200" dirty="0" err="1"/>
              <a:t>LoRA</a:t>
            </a:r>
            <a:endParaRPr lang="es-ES" sz="1200" dirty="0"/>
          </a:p>
          <a:p>
            <a:r>
              <a:rPr lang="es-ES" sz="1200" dirty="0" err="1"/>
              <a:t>LoRA</a:t>
            </a:r>
            <a:r>
              <a:rPr lang="es-ES" sz="1200" dirty="0"/>
              <a:t> DLOS8-868-EC25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1F1A2B-DDE2-4E1A-B45B-34C24892F870}"/>
              </a:ext>
            </a:extLst>
          </p:cNvPr>
          <p:cNvSpPr txBox="1"/>
          <p:nvPr/>
        </p:nvSpPr>
        <p:spPr>
          <a:xfrm>
            <a:off x="260550" y="518297"/>
            <a:ext cx="214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Elementos de campo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7576561-3093-4FBA-8774-E400F52A650A}"/>
              </a:ext>
            </a:extLst>
          </p:cNvPr>
          <p:cNvSpPr txBox="1"/>
          <p:nvPr/>
        </p:nvSpPr>
        <p:spPr>
          <a:xfrm>
            <a:off x="7553344" y="654779"/>
            <a:ext cx="2322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/>
              <a:t>Elementos de estación base</a:t>
            </a:r>
          </a:p>
          <a:p>
            <a:r>
              <a:rPr lang="es-ES" sz="1200" dirty="0"/>
              <a:t>El cliente provee acceso a internet</a:t>
            </a:r>
          </a:p>
          <a:p>
            <a:r>
              <a:rPr lang="es-ES" sz="1200" dirty="0"/>
              <a:t>En estación base y ordenador PC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BCAAEC2-ABC8-4966-BE02-B7BECE063A8F}"/>
              </a:ext>
            </a:extLst>
          </p:cNvPr>
          <p:cNvSpPr txBox="1"/>
          <p:nvPr/>
        </p:nvSpPr>
        <p:spPr>
          <a:xfrm>
            <a:off x="4024073" y="2143710"/>
            <a:ext cx="3044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err="1"/>
              <a:t>Dragino</a:t>
            </a:r>
            <a:r>
              <a:rPr lang="es-ES" sz="1100" dirty="0"/>
              <a:t> RS485-LN Modbus </a:t>
            </a:r>
            <a:r>
              <a:rPr lang="es-ES" sz="1100" dirty="0" err="1"/>
              <a:t>to</a:t>
            </a:r>
            <a:r>
              <a:rPr lang="es-ES" sz="1100" dirty="0"/>
              <a:t> </a:t>
            </a:r>
            <a:r>
              <a:rPr lang="es-ES" sz="1100" dirty="0" err="1"/>
              <a:t>LoRawan</a:t>
            </a:r>
            <a:r>
              <a:rPr lang="es-ES" sz="1100" dirty="0"/>
              <a:t> </a:t>
            </a:r>
            <a:r>
              <a:rPr lang="es-ES" sz="1100" dirty="0" err="1"/>
              <a:t>converter</a:t>
            </a:r>
            <a:r>
              <a:rPr lang="es-ES" sz="1100" dirty="0"/>
              <a:t> 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E3AA78BF-76EF-41BE-B20F-40BE365E8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346" y="2128471"/>
            <a:ext cx="604694" cy="832267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BB9D87A-EB99-4591-87D7-3DF93C6F5F11}"/>
              </a:ext>
            </a:extLst>
          </p:cNvPr>
          <p:cNvSpPr txBox="1"/>
          <p:nvPr/>
        </p:nvSpPr>
        <p:spPr>
          <a:xfrm>
            <a:off x="7109632" y="1834021"/>
            <a:ext cx="9261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Hasta 20 Km en visión directa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FC72939-600B-403B-9429-1065940FA1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7496" y="226315"/>
            <a:ext cx="1404549" cy="31836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5EA10C3-6B63-4271-ACEB-E23FA178A1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7496" y="566801"/>
            <a:ext cx="1153840" cy="20512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83456AD-D6AE-4AE5-BA3C-3A51526AD2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5002997" y="930428"/>
            <a:ext cx="1220455" cy="1241265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26A1FB5-1757-40D4-8027-B8BF292895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6195976" y="986311"/>
            <a:ext cx="531275" cy="731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E3B1142-448C-4840-8BDC-F1EC6B946D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7846" y="797084"/>
            <a:ext cx="1156656" cy="1380950"/>
          </a:xfrm>
          <a:prstGeom prst="rect">
            <a:avLst/>
          </a:prstGeom>
        </p:spPr>
      </p:pic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2860AE2-0B52-440C-942D-B11F6B7A9025}"/>
              </a:ext>
            </a:extLst>
          </p:cNvPr>
          <p:cNvCxnSpPr/>
          <p:nvPr/>
        </p:nvCxnSpPr>
        <p:spPr>
          <a:xfrm>
            <a:off x="4456868" y="1888067"/>
            <a:ext cx="555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1E2C8A3D-52D9-40B0-A7C5-E176CF2660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68113" y="270577"/>
            <a:ext cx="590236" cy="59244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C367418-2771-4956-9023-1AA1149CD1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68113" y="958613"/>
            <a:ext cx="590236" cy="592447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ECB0F940-095E-475B-BE33-C20AA90BD5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68113" y="1647262"/>
            <a:ext cx="590236" cy="592447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4CC62D2E-56FE-40A1-B3BB-B718BB9737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68113" y="2335911"/>
            <a:ext cx="590236" cy="592447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5F45BE12-C60A-47AE-8B3A-BF2F3FEB4C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 flipV="1">
            <a:off x="3160976" y="2909426"/>
            <a:ext cx="587998" cy="1083743"/>
          </a:xfrm>
          <a:prstGeom prst="rect">
            <a:avLst/>
          </a:prstGeom>
        </p:spPr>
      </p:pic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20185526-9A9B-4DB2-B168-0C35D4E67A5B}"/>
              </a:ext>
            </a:extLst>
          </p:cNvPr>
          <p:cNvCxnSpPr>
            <a:cxnSpLocks/>
          </p:cNvCxnSpPr>
          <p:nvPr/>
        </p:nvCxnSpPr>
        <p:spPr>
          <a:xfrm flipV="1">
            <a:off x="3144605" y="1732160"/>
            <a:ext cx="515798" cy="74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30FCD509-AAB9-4882-99FD-F2A524638A25}"/>
              </a:ext>
            </a:extLst>
          </p:cNvPr>
          <p:cNvCxnSpPr>
            <a:cxnSpLocks/>
          </p:cNvCxnSpPr>
          <p:nvPr/>
        </p:nvCxnSpPr>
        <p:spPr>
          <a:xfrm flipV="1">
            <a:off x="3217460" y="1738940"/>
            <a:ext cx="438210" cy="801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781BD5E0-597D-4575-9152-A342BBF6C28F}"/>
              </a:ext>
            </a:extLst>
          </p:cNvPr>
          <p:cNvCxnSpPr>
            <a:cxnSpLocks/>
          </p:cNvCxnSpPr>
          <p:nvPr/>
        </p:nvCxnSpPr>
        <p:spPr>
          <a:xfrm>
            <a:off x="3272760" y="1173377"/>
            <a:ext cx="387643" cy="558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46B83E19-52BE-4EA7-8E09-FDD3C6D4AE35}"/>
              </a:ext>
            </a:extLst>
          </p:cNvPr>
          <p:cNvCxnSpPr>
            <a:cxnSpLocks/>
          </p:cNvCxnSpPr>
          <p:nvPr/>
        </p:nvCxnSpPr>
        <p:spPr>
          <a:xfrm>
            <a:off x="3231482" y="687327"/>
            <a:ext cx="441623" cy="1056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874E35F3-AF53-4484-BCD8-EE38CC1E331C}"/>
              </a:ext>
            </a:extLst>
          </p:cNvPr>
          <p:cNvSpPr txBox="1"/>
          <p:nvPr/>
        </p:nvSpPr>
        <p:spPr>
          <a:xfrm>
            <a:off x="2568764" y="8331"/>
            <a:ext cx="14280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/>
              <a:t>Contadores de agua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161127E1-A468-4B50-B731-A9E2542FF6E4}"/>
              </a:ext>
            </a:extLst>
          </p:cNvPr>
          <p:cNvSpPr txBox="1"/>
          <p:nvPr/>
        </p:nvSpPr>
        <p:spPr>
          <a:xfrm>
            <a:off x="2473826" y="3700702"/>
            <a:ext cx="1619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/>
              <a:t>Transductor de presión</a:t>
            </a:r>
          </a:p>
          <a:p>
            <a:r>
              <a:rPr lang="es-ES" sz="1200" dirty="0"/>
              <a:t>4-20mA </a:t>
            </a:r>
            <a:r>
              <a:rPr lang="es-ES" sz="1200" dirty="0" err="1"/>
              <a:t>Genebre</a:t>
            </a:r>
            <a:endParaRPr lang="es-ES" sz="12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A44E59E4-4BFF-4A4B-AB10-142BA6EB20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801425">
            <a:off x="5160410" y="2267959"/>
            <a:ext cx="692212" cy="1865128"/>
          </a:xfrm>
          <a:prstGeom prst="rect">
            <a:avLst/>
          </a:prstGeom>
        </p:spPr>
      </p:pic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A332A166-3D14-4D0D-82C4-7CC8A31ED794}"/>
              </a:ext>
            </a:extLst>
          </p:cNvPr>
          <p:cNvCxnSpPr/>
          <p:nvPr/>
        </p:nvCxnSpPr>
        <p:spPr>
          <a:xfrm>
            <a:off x="4032228" y="3507705"/>
            <a:ext cx="555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Imagen 54">
            <a:extLst>
              <a:ext uri="{FF2B5EF4-FFF2-40B4-BE49-F238E27FC236}">
                <a16:creationId xmlns:a16="http://schemas.microsoft.com/office/drawing/2014/main" id="{36FD834A-89B0-45D1-A696-80DE38209F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6396458" y="2738086"/>
            <a:ext cx="531275" cy="731217"/>
          </a:xfrm>
          <a:prstGeom prst="rect">
            <a:avLst/>
          </a:prstGeom>
        </p:spPr>
      </p:pic>
      <p:sp>
        <p:nvSpPr>
          <p:cNvPr id="57" name="CuadroTexto 56">
            <a:extLst>
              <a:ext uri="{FF2B5EF4-FFF2-40B4-BE49-F238E27FC236}">
                <a16:creationId xmlns:a16="http://schemas.microsoft.com/office/drawing/2014/main" id="{D78735D3-F73F-45D6-83B6-5AD8D5CC8AC5}"/>
              </a:ext>
            </a:extLst>
          </p:cNvPr>
          <p:cNvSpPr txBox="1"/>
          <p:nvPr/>
        </p:nvSpPr>
        <p:spPr>
          <a:xfrm>
            <a:off x="4065209" y="3936406"/>
            <a:ext cx="24336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err="1"/>
              <a:t>Dragino</a:t>
            </a:r>
            <a:r>
              <a:rPr lang="es-ES" sz="1100" dirty="0"/>
              <a:t> </a:t>
            </a:r>
            <a:r>
              <a:rPr lang="it-IT" sz="1100" dirty="0"/>
              <a:t>LT-33222-L LoRa I/O Controller</a:t>
            </a:r>
          </a:p>
          <a:p>
            <a:endParaRPr lang="es-ES" sz="1100" dirty="0"/>
          </a:p>
        </p:txBody>
      </p:sp>
      <p:pic>
        <p:nvPicPr>
          <p:cNvPr id="58" name="Imagen 57">
            <a:extLst>
              <a:ext uri="{FF2B5EF4-FFF2-40B4-BE49-F238E27FC236}">
                <a16:creationId xmlns:a16="http://schemas.microsoft.com/office/drawing/2014/main" id="{1F8D069A-48A2-4AFC-B3E3-DD6B7B68FC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276" y="1135738"/>
            <a:ext cx="1357946" cy="730855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1FD4809-9235-4C1C-ABB8-211E81F39B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5058" y="1821935"/>
            <a:ext cx="1357946" cy="730855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8B3FE265-CF42-4293-B2DF-D3AE6C54EE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3605" y="2526227"/>
            <a:ext cx="1357946" cy="730855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D9D50AC2-633A-454F-860C-1C2B91B78B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0550" y="3205551"/>
            <a:ext cx="1357946" cy="730855"/>
          </a:xfrm>
          <a:prstGeom prst="rect">
            <a:avLst/>
          </a:prstGeom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B1543334-665D-40C2-A543-7BE413CD0884}"/>
              </a:ext>
            </a:extLst>
          </p:cNvPr>
          <p:cNvSpPr txBox="1"/>
          <p:nvPr/>
        </p:nvSpPr>
        <p:spPr>
          <a:xfrm>
            <a:off x="134128" y="854079"/>
            <a:ext cx="2658100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/>
              <a:t>Sensores distancia Silos</a:t>
            </a:r>
          </a:p>
          <a:p>
            <a:r>
              <a:rPr lang="fr-FR" sz="1050" dirty="0"/>
              <a:t>LDDS75 </a:t>
            </a:r>
            <a:r>
              <a:rPr lang="fr-FR" sz="1050" dirty="0" err="1"/>
              <a:t>LoRaWAN</a:t>
            </a:r>
            <a:r>
              <a:rPr lang="fr-FR" sz="1050" dirty="0"/>
              <a:t> Distance </a:t>
            </a:r>
            <a:r>
              <a:rPr lang="fr-FR" sz="1050" dirty="0" err="1"/>
              <a:t>Detection</a:t>
            </a:r>
            <a:r>
              <a:rPr lang="fr-FR" sz="1050" dirty="0"/>
              <a:t> </a:t>
            </a:r>
            <a:r>
              <a:rPr lang="fr-FR" sz="1050" dirty="0" err="1"/>
              <a:t>Sensor</a:t>
            </a:r>
            <a:endParaRPr lang="fr-FR" sz="1050" dirty="0"/>
          </a:p>
          <a:p>
            <a:endParaRPr lang="es-ES" sz="1200" dirty="0"/>
          </a:p>
        </p:txBody>
      </p:sp>
      <p:pic>
        <p:nvPicPr>
          <p:cNvPr id="68" name="Imagen 67">
            <a:extLst>
              <a:ext uri="{FF2B5EF4-FFF2-40B4-BE49-F238E27FC236}">
                <a16:creationId xmlns:a16="http://schemas.microsoft.com/office/drawing/2014/main" id="{D707A038-E56C-462E-AC24-8DE2FBA328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1534798" y="1417860"/>
            <a:ext cx="375493" cy="516808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98B0B524-AC2A-46E7-8071-5A8BED3EF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1597045" y="2136179"/>
            <a:ext cx="375493" cy="516808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54E4382C-F63C-4870-943D-DEBB6B2990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1630533" y="2870570"/>
            <a:ext cx="375493" cy="516808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CB7F50A2-3590-4D32-9BE2-86B9659F3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1616497" y="3597930"/>
            <a:ext cx="375493" cy="516808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860BC63E-C70C-45F2-9AD7-9AA5013682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360319" y="4141860"/>
            <a:ext cx="807450" cy="82121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DDFB045-8AEB-4E79-8A39-92C05DA034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505138">
            <a:off x="1158629" y="3921586"/>
            <a:ext cx="375493" cy="51680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2C4A1FD-1C51-4543-9ACF-822345B1501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49099" y="3430729"/>
            <a:ext cx="1381125" cy="217170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097E4AFB-198E-4D62-ADE5-817D4E1A2C7E}"/>
              </a:ext>
            </a:extLst>
          </p:cNvPr>
          <p:cNvSpPr txBox="1"/>
          <p:nvPr/>
        </p:nvSpPr>
        <p:spPr>
          <a:xfrm>
            <a:off x="9536604" y="4239380"/>
            <a:ext cx="201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Schneider Edge Box</a:t>
            </a: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ACCAE372-9A2B-4D5F-8864-FA13734F350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036170" y="2388513"/>
            <a:ext cx="1019175" cy="1371600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831D6870-174D-4930-B2F4-EF5F0DE0EDC5}"/>
              </a:ext>
            </a:extLst>
          </p:cNvPr>
          <p:cNvSpPr txBox="1"/>
          <p:nvPr/>
        </p:nvSpPr>
        <p:spPr>
          <a:xfrm>
            <a:off x="9725315" y="3722188"/>
            <a:ext cx="220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200" dirty="0" err="1"/>
              <a:t>Teltokina</a:t>
            </a:r>
            <a:r>
              <a:rPr lang="es-ES" sz="1200" dirty="0"/>
              <a:t> </a:t>
            </a:r>
            <a:r>
              <a:rPr lang="es-ES" sz="1200" dirty="0" err="1"/>
              <a:t>Router</a:t>
            </a:r>
            <a:r>
              <a:rPr lang="es-ES" sz="1200" dirty="0"/>
              <a:t> RUT</a:t>
            </a:r>
            <a:endParaRPr lang="es-ES"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CC2D657-7D0F-487D-8837-0F7C77A2C514}"/>
              </a:ext>
            </a:extLst>
          </p:cNvPr>
          <p:cNvSpPr txBox="1"/>
          <p:nvPr/>
        </p:nvSpPr>
        <p:spPr>
          <a:xfrm flipH="1">
            <a:off x="9802279" y="4770622"/>
            <a:ext cx="2270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Schneider Machine </a:t>
            </a:r>
            <a:r>
              <a:rPr lang="es-ES" dirty="0" err="1"/>
              <a:t>Advisor</a:t>
            </a:r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064D37-4D39-4E76-944B-B5D22CDAF8E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77010" y="2067883"/>
            <a:ext cx="604693" cy="143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01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13997</TotalTime>
  <Words>149</Words>
  <Application>Microsoft Office PowerPoint</Application>
  <PresentationFormat>Panorámica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INDUSTRIA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</dc:title>
  <dc:creator>francisco.florensa</dc:creator>
  <cp:lastModifiedBy>francisco.florensa</cp:lastModifiedBy>
  <cp:revision>322</cp:revision>
  <dcterms:created xsi:type="dcterms:W3CDTF">2019-11-17T12:01:37Z</dcterms:created>
  <dcterms:modified xsi:type="dcterms:W3CDTF">2020-10-08T15:55:17Z</dcterms:modified>
</cp:coreProperties>
</file>